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385" r:id="rId2"/>
    <p:sldId id="256" r:id="rId3"/>
    <p:sldId id="257" r:id="rId4"/>
    <p:sldId id="386" r:id="rId5"/>
    <p:sldId id="387" r:id="rId6"/>
    <p:sldId id="388" r:id="rId7"/>
    <p:sldId id="389" r:id="rId8"/>
    <p:sldId id="390"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218388-B9E1-4936-BAD4-7BD06DC6EBF6}" v="21" dt="2026-03-01T18:43:54.8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7" d="100"/>
          <a:sy n="97" d="100"/>
        </p:scale>
        <p:origin x="1074"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18" Type="http://schemas.openxmlformats.org/officeDocument/2006/relationships/customXml" Target="../customXml/item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17" Type="http://schemas.openxmlformats.org/officeDocument/2006/relationships/customXml" Target="../customXml/item1.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notesMaster" Target="notesMasters/notesMaster1.xml"/><Relationship Id="rId19"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E HOVERS" userId="7e6ed1d3d6fe34da" providerId="LiveId" clId="{F5E94A12-664F-4014-B601-7230705C3D3D}"/>
    <pc:docChg chg="undo custSel addSld delSld modSld">
      <pc:chgData name="KATE HOVERS" userId="7e6ed1d3d6fe34da" providerId="LiveId" clId="{F5E94A12-664F-4014-B601-7230705C3D3D}" dt="2026-03-02T10:27:01.789" v="1450" actId="20577"/>
      <pc:docMkLst>
        <pc:docMk/>
      </pc:docMkLst>
      <pc:sldChg chg="addSp modSp new mod modAnim modNotesTx">
        <pc:chgData name="KATE HOVERS" userId="7e6ed1d3d6fe34da" providerId="LiveId" clId="{F5E94A12-664F-4014-B601-7230705C3D3D}" dt="2026-03-01T18:35:33.684" v="1079"/>
        <pc:sldMkLst>
          <pc:docMk/>
          <pc:sldMk cId="2622562759" sldId="256"/>
        </pc:sldMkLst>
        <pc:picChg chg="add mod modCrop">
          <ac:chgData name="KATE HOVERS" userId="7e6ed1d3d6fe34da" providerId="LiveId" clId="{F5E94A12-664F-4014-B601-7230705C3D3D}" dt="2026-03-01T17:00:03.798" v="104" actId="1076"/>
          <ac:picMkLst>
            <pc:docMk/>
            <pc:sldMk cId="2622562759" sldId="256"/>
            <ac:picMk id="4" creationId="{487B07CC-148B-F266-BA85-A69356F034C1}"/>
          </ac:picMkLst>
        </pc:picChg>
        <pc:picChg chg="add mod modCrop">
          <ac:chgData name="KATE HOVERS" userId="7e6ed1d3d6fe34da" providerId="LiveId" clId="{F5E94A12-664F-4014-B601-7230705C3D3D}" dt="2026-03-01T17:00:48.171" v="110" actId="1076"/>
          <ac:picMkLst>
            <pc:docMk/>
            <pc:sldMk cId="2622562759" sldId="256"/>
            <ac:picMk id="5" creationId="{CE1990FB-5311-9418-9346-385E3541D69D}"/>
          </ac:picMkLst>
        </pc:picChg>
        <pc:picChg chg="add mod modCrop">
          <ac:chgData name="KATE HOVERS" userId="7e6ed1d3d6fe34da" providerId="LiveId" clId="{F5E94A12-664F-4014-B601-7230705C3D3D}" dt="2026-03-01T17:02:35.383" v="116" actId="1076"/>
          <ac:picMkLst>
            <pc:docMk/>
            <pc:sldMk cId="2622562759" sldId="256"/>
            <ac:picMk id="6" creationId="{220521B8-BBB9-A9E7-169F-61A85E7A2D79}"/>
          </ac:picMkLst>
        </pc:picChg>
        <pc:picChg chg="add mod">
          <ac:chgData name="KATE HOVERS" userId="7e6ed1d3d6fe34da" providerId="LiveId" clId="{F5E94A12-664F-4014-B601-7230705C3D3D}" dt="2026-03-01T17:04:38.558" v="122" actId="14100"/>
          <ac:picMkLst>
            <pc:docMk/>
            <pc:sldMk cId="2622562759" sldId="256"/>
            <ac:picMk id="7" creationId="{E8E36E47-3B43-D8EE-CF64-CC7E5B3DA371}"/>
          </ac:picMkLst>
        </pc:picChg>
      </pc:sldChg>
      <pc:sldChg chg="modSp new mod">
        <pc:chgData name="KATE HOVERS" userId="7e6ed1d3d6fe34da" providerId="LiveId" clId="{F5E94A12-664F-4014-B601-7230705C3D3D}" dt="2026-03-01T18:28:34.361" v="661" actId="113"/>
        <pc:sldMkLst>
          <pc:docMk/>
          <pc:sldMk cId="754637310" sldId="257"/>
        </pc:sldMkLst>
        <pc:spChg chg="mod">
          <ac:chgData name="KATE HOVERS" userId="7e6ed1d3d6fe34da" providerId="LiveId" clId="{F5E94A12-664F-4014-B601-7230705C3D3D}" dt="2026-03-01T18:28:34.361" v="661" actId="113"/>
          <ac:spMkLst>
            <pc:docMk/>
            <pc:sldMk cId="754637310" sldId="257"/>
            <ac:spMk id="2" creationId="{4C39EE66-4726-A70A-862F-4AEFC2B1CE29}"/>
          </ac:spMkLst>
        </pc:spChg>
        <pc:spChg chg="mod">
          <ac:chgData name="KATE HOVERS" userId="7e6ed1d3d6fe34da" providerId="LiveId" clId="{F5E94A12-664F-4014-B601-7230705C3D3D}" dt="2026-03-01T16:58:13.368" v="97" actId="21"/>
          <ac:spMkLst>
            <pc:docMk/>
            <pc:sldMk cId="754637310" sldId="257"/>
            <ac:spMk id="3" creationId="{803B5700-5AAE-8CF6-F94F-A131895C84D6}"/>
          </ac:spMkLst>
        </pc:spChg>
      </pc:sldChg>
      <pc:sldChg chg="modSp new del mod">
        <pc:chgData name="KATE HOVERS" userId="7e6ed1d3d6fe34da" providerId="LiveId" clId="{F5E94A12-664F-4014-B601-7230705C3D3D}" dt="2026-03-01T18:28:53.616" v="676" actId="2696"/>
        <pc:sldMkLst>
          <pc:docMk/>
          <pc:sldMk cId="1349808185" sldId="258"/>
        </pc:sldMkLst>
        <pc:spChg chg="mod">
          <ac:chgData name="KATE HOVERS" userId="7e6ed1d3d6fe34da" providerId="LiveId" clId="{F5E94A12-664F-4014-B601-7230705C3D3D}" dt="2026-03-01T18:28:02.391" v="650" actId="21"/>
          <ac:spMkLst>
            <pc:docMk/>
            <pc:sldMk cId="1349808185" sldId="258"/>
            <ac:spMk id="3" creationId="{C9DD40AF-B6AB-70CF-FCAF-410F33DBE861}"/>
          </ac:spMkLst>
        </pc:spChg>
      </pc:sldChg>
      <pc:sldChg chg="modSp add mod">
        <pc:chgData name="KATE HOVERS" userId="7e6ed1d3d6fe34da" providerId="LiveId" clId="{F5E94A12-664F-4014-B601-7230705C3D3D}" dt="2026-03-01T18:18:11.338" v="179" actId="20577"/>
        <pc:sldMkLst>
          <pc:docMk/>
          <pc:sldMk cId="132316512" sldId="385"/>
        </pc:sldMkLst>
        <pc:spChg chg="mod">
          <ac:chgData name="KATE HOVERS" userId="7e6ed1d3d6fe34da" providerId="LiveId" clId="{F5E94A12-664F-4014-B601-7230705C3D3D}" dt="2026-03-01T18:18:11.338" v="179" actId="20577"/>
          <ac:spMkLst>
            <pc:docMk/>
            <pc:sldMk cId="132316512" sldId="385"/>
            <ac:spMk id="3" creationId="{689EF5FA-8117-4AC9-EEA1-4B0E2FA95F66}"/>
          </ac:spMkLst>
        </pc:spChg>
      </pc:sldChg>
      <pc:sldChg chg="modSp new mod">
        <pc:chgData name="KATE HOVERS" userId="7e6ed1d3d6fe34da" providerId="LiveId" clId="{F5E94A12-664F-4014-B601-7230705C3D3D}" dt="2026-03-01T18:28:47.887" v="675" actId="20577"/>
        <pc:sldMkLst>
          <pc:docMk/>
          <pc:sldMk cId="4085744436" sldId="386"/>
        </pc:sldMkLst>
        <pc:spChg chg="mod">
          <ac:chgData name="KATE HOVERS" userId="7e6ed1d3d6fe34da" providerId="LiveId" clId="{F5E94A12-664F-4014-B601-7230705C3D3D}" dt="2026-03-01T18:21:22.807" v="286" actId="20577"/>
          <ac:spMkLst>
            <pc:docMk/>
            <pc:sldMk cId="4085744436" sldId="386"/>
            <ac:spMk id="2" creationId="{3F8C1E71-06F4-E517-9654-D55188696FFE}"/>
          </ac:spMkLst>
        </pc:spChg>
        <pc:spChg chg="mod">
          <ac:chgData name="KATE HOVERS" userId="7e6ed1d3d6fe34da" providerId="LiveId" clId="{F5E94A12-664F-4014-B601-7230705C3D3D}" dt="2026-03-01T18:28:47.887" v="675" actId="20577"/>
          <ac:spMkLst>
            <pc:docMk/>
            <pc:sldMk cId="4085744436" sldId="386"/>
            <ac:spMk id="3" creationId="{B250A31A-82D5-AAD5-C81D-FB895923F403}"/>
          </ac:spMkLst>
        </pc:spChg>
      </pc:sldChg>
      <pc:sldChg chg="addSp delSp modSp new mod setBg">
        <pc:chgData name="KATE HOVERS" userId="7e6ed1d3d6fe34da" providerId="LiveId" clId="{F5E94A12-664F-4014-B601-7230705C3D3D}" dt="2026-03-01T18:45:08.951" v="1352" actId="26606"/>
        <pc:sldMkLst>
          <pc:docMk/>
          <pc:sldMk cId="2674683097" sldId="387"/>
        </pc:sldMkLst>
        <pc:spChg chg="mod">
          <ac:chgData name="KATE HOVERS" userId="7e6ed1d3d6fe34da" providerId="LiveId" clId="{F5E94A12-664F-4014-B601-7230705C3D3D}" dt="2026-03-01T18:45:08.951" v="1352" actId="26606"/>
          <ac:spMkLst>
            <pc:docMk/>
            <pc:sldMk cId="2674683097" sldId="387"/>
            <ac:spMk id="2" creationId="{227E4677-8F64-FB64-B1CF-08099454EDD5}"/>
          </ac:spMkLst>
        </pc:spChg>
        <pc:spChg chg="mod">
          <ac:chgData name="KATE HOVERS" userId="7e6ed1d3d6fe34da" providerId="LiveId" clId="{F5E94A12-664F-4014-B601-7230705C3D3D}" dt="2026-03-01T18:45:08.951" v="1352" actId="26606"/>
          <ac:spMkLst>
            <pc:docMk/>
            <pc:sldMk cId="2674683097" sldId="387"/>
            <ac:spMk id="3" creationId="{233F2650-FB99-F636-4C6B-1299B8643946}"/>
          </ac:spMkLst>
        </pc:spChg>
        <pc:spChg chg="add del">
          <ac:chgData name="KATE HOVERS" userId="7e6ed1d3d6fe34da" providerId="LiveId" clId="{F5E94A12-664F-4014-B601-7230705C3D3D}" dt="2026-03-01T18:44:43.427" v="1345" actId="26606"/>
          <ac:spMkLst>
            <pc:docMk/>
            <pc:sldMk cId="2674683097" sldId="387"/>
            <ac:spMk id="9" creationId="{C0763A76-9F1C-4FC5-82B7-DD475DA461B2}"/>
          </ac:spMkLst>
        </pc:spChg>
        <pc:spChg chg="add del">
          <ac:chgData name="KATE HOVERS" userId="7e6ed1d3d6fe34da" providerId="LiveId" clId="{F5E94A12-664F-4014-B601-7230705C3D3D}" dt="2026-03-01T18:44:43.427" v="1345" actId="26606"/>
          <ac:spMkLst>
            <pc:docMk/>
            <pc:sldMk cId="2674683097" sldId="387"/>
            <ac:spMk id="11" creationId="{E81BF4F6-F2CF-4984-9D14-D6966D92F99F}"/>
          </ac:spMkLst>
        </pc:spChg>
        <pc:spChg chg="add del">
          <ac:chgData name="KATE HOVERS" userId="7e6ed1d3d6fe34da" providerId="LiveId" clId="{F5E94A12-664F-4014-B601-7230705C3D3D}" dt="2026-03-01T18:44:47.779" v="1347" actId="26606"/>
          <ac:spMkLst>
            <pc:docMk/>
            <pc:sldMk cId="2674683097" sldId="387"/>
            <ac:spMk id="13" creationId="{F13C74B1-5B17-4795-BED0-7140497B445A}"/>
          </ac:spMkLst>
        </pc:spChg>
        <pc:spChg chg="add del">
          <ac:chgData name="KATE HOVERS" userId="7e6ed1d3d6fe34da" providerId="LiveId" clId="{F5E94A12-664F-4014-B601-7230705C3D3D}" dt="2026-03-01T18:44:47.779" v="1347" actId="26606"/>
          <ac:spMkLst>
            <pc:docMk/>
            <pc:sldMk cId="2674683097" sldId="387"/>
            <ac:spMk id="14" creationId="{D4974D33-8DC5-464E-8C6D-BE58F0669C17}"/>
          </ac:spMkLst>
        </pc:spChg>
        <pc:spChg chg="add del">
          <ac:chgData name="KATE HOVERS" userId="7e6ed1d3d6fe34da" providerId="LiveId" clId="{F5E94A12-664F-4014-B601-7230705C3D3D}" dt="2026-03-01T18:44:53.338" v="1349" actId="26606"/>
          <ac:spMkLst>
            <pc:docMk/>
            <pc:sldMk cId="2674683097" sldId="387"/>
            <ac:spMk id="16" creationId="{32AEEBC8-9D30-42EF-95F2-386C2653FBF0}"/>
          </ac:spMkLst>
        </pc:spChg>
        <pc:spChg chg="add del">
          <ac:chgData name="KATE HOVERS" userId="7e6ed1d3d6fe34da" providerId="LiveId" clId="{F5E94A12-664F-4014-B601-7230705C3D3D}" dt="2026-03-01T18:44:53.338" v="1349" actId="26606"/>
          <ac:spMkLst>
            <pc:docMk/>
            <pc:sldMk cId="2674683097" sldId="387"/>
            <ac:spMk id="17" creationId="{2E92FA66-67D7-4CB4-94D3-E643A9AD4757}"/>
          </ac:spMkLst>
        </pc:spChg>
        <pc:spChg chg="add">
          <ac:chgData name="KATE HOVERS" userId="7e6ed1d3d6fe34da" providerId="LiveId" clId="{F5E94A12-664F-4014-B601-7230705C3D3D}" dt="2026-03-01T18:45:08.951" v="1352" actId="26606"/>
          <ac:spMkLst>
            <pc:docMk/>
            <pc:sldMk cId="2674683097" sldId="387"/>
            <ac:spMk id="22" creationId="{F13C74B1-5B17-4795-BED0-7140497B445A}"/>
          </ac:spMkLst>
        </pc:spChg>
        <pc:spChg chg="add">
          <ac:chgData name="KATE HOVERS" userId="7e6ed1d3d6fe34da" providerId="LiveId" clId="{F5E94A12-664F-4014-B601-7230705C3D3D}" dt="2026-03-01T18:45:08.951" v="1352" actId="26606"/>
          <ac:spMkLst>
            <pc:docMk/>
            <pc:sldMk cId="2674683097" sldId="387"/>
            <ac:spMk id="23" creationId="{D4974D33-8DC5-464E-8C6D-BE58F0669C17}"/>
          </ac:spMkLst>
        </pc:spChg>
        <pc:grpChg chg="add del">
          <ac:chgData name="KATE HOVERS" userId="7e6ed1d3d6fe34da" providerId="LiveId" clId="{F5E94A12-664F-4014-B601-7230705C3D3D}" dt="2026-03-01T18:45:08.941" v="1351" actId="26606"/>
          <ac:grpSpMkLst>
            <pc:docMk/>
            <pc:sldMk cId="2674683097" sldId="387"/>
            <ac:grpSpMk id="19" creationId="{6258F736-B256-8039-9DC6-F4E49A5C5AD5}"/>
          </ac:grpSpMkLst>
        </pc:grpChg>
        <pc:picChg chg="add mod modCrop">
          <ac:chgData name="KATE HOVERS" userId="7e6ed1d3d6fe34da" providerId="LiveId" clId="{F5E94A12-664F-4014-B601-7230705C3D3D}" dt="2026-03-01T18:45:08.951" v="1352" actId="26606"/>
          <ac:picMkLst>
            <pc:docMk/>
            <pc:sldMk cId="2674683097" sldId="387"/>
            <ac:picMk id="4" creationId="{7F3681F2-AFCE-6AEB-5863-F9A67BA470DF}"/>
          </ac:picMkLst>
        </pc:picChg>
      </pc:sldChg>
      <pc:sldChg chg="addSp modSp new mod setBg">
        <pc:chgData name="KATE HOVERS" userId="7e6ed1d3d6fe34da" providerId="LiveId" clId="{F5E94A12-664F-4014-B601-7230705C3D3D}" dt="2026-03-01T18:46:15.376" v="1365" actId="20577"/>
        <pc:sldMkLst>
          <pc:docMk/>
          <pc:sldMk cId="3386001997" sldId="388"/>
        </pc:sldMkLst>
        <pc:spChg chg="mod">
          <ac:chgData name="KATE HOVERS" userId="7e6ed1d3d6fe34da" providerId="LiveId" clId="{F5E94A12-664F-4014-B601-7230705C3D3D}" dt="2026-03-01T18:45:14.657" v="1353" actId="26606"/>
          <ac:spMkLst>
            <pc:docMk/>
            <pc:sldMk cId="3386001997" sldId="388"/>
            <ac:spMk id="2" creationId="{D485C008-D21F-A86C-F92E-3301F85746B2}"/>
          </ac:spMkLst>
        </pc:spChg>
        <pc:spChg chg="mod">
          <ac:chgData name="KATE HOVERS" userId="7e6ed1d3d6fe34da" providerId="LiveId" clId="{F5E94A12-664F-4014-B601-7230705C3D3D}" dt="2026-03-01T18:46:15.376" v="1365" actId="20577"/>
          <ac:spMkLst>
            <pc:docMk/>
            <pc:sldMk cId="3386001997" sldId="388"/>
            <ac:spMk id="3" creationId="{479C5944-BDF9-2A8E-5081-FF613DAE2D31}"/>
          </ac:spMkLst>
        </pc:spChg>
        <pc:spChg chg="add">
          <ac:chgData name="KATE HOVERS" userId="7e6ed1d3d6fe34da" providerId="LiveId" clId="{F5E94A12-664F-4014-B601-7230705C3D3D}" dt="2026-03-01T18:45:14.657" v="1353" actId="26606"/>
          <ac:spMkLst>
            <pc:docMk/>
            <pc:sldMk cId="3386001997" sldId="388"/>
            <ac:spMk id="9" creationId="{F13C74B1-5B17-4795-BED0-7140497B445A}"/>
          </ac:spMkLst>
        </pc:spChg>
        <pc:spChg chg="add">
          <ac:chgData name="KATE HOVERS" userId="7e6ed1d3d6fe34da" providerId="LiveId" clId="{F5E94A12-664F-4014-B601-7230705C3D3D}" dt="2026-03-01T18:45:14.657" v="1353" actId="26606"/>
          <ac:spMkLst>
            <pc:docMk/>
            <pc:sldMk cId="3386001997" sldId="388"/>
            <ac:spMk id="11" creationId="{D4974D33-8DC5-464E-8C6D-BE58F0669C17}"/>
          </ac:spMkLst>
        </pc:spChg>
        <pc:picChg chg="add mod modCrop">
          <ac:chgData name="KATE HOVERS" userId="7e6ed1d3d6fe34da" providerId="LiveId" clId="{F5E94A12-664F-4014-B601-7230705C3D3D}" dt="2026-03-01T18:45:14.657" v="1353" actId="26606"/>
          <ac:picMkLst>
            <pc:docMk/>
            <pc:sldMk cId="3386001997" sldId="388"/>
            <ac:picMk id="4" creationId="{D8BC2C71-C030-F477-8D7E-6A0081021A4E}"/>
          </ac:picMkLst>
        </pc:picChg>
      </pc:sldChg>
      <pc:sldChg chg="delSp modSp new mod">
        <pc:chgData name="KATE HOVERS" userId="7e6ed1d3d6fe34da" providerId="LiveId" clId="{F5E94A12-664F-4014-B601-7230705C3D3D}" dt="2026-03-01T18:40:26.171" v="1112" actId="27636"/>
        <pc:sldMkLst>
          <pc:docMk/>
          <pc:sldMk cId="1534073249" sldId="389"/>
        </pc:sldMkLst>
        <pc:spChg chg="del mod">
          <ac:chgData name="KATE HOVERS" userId="7e6ed1d3d6fe34da" providerId="LiveId" clId="{F5E94A12-664F-4014-B601-7230705C3D3D}" dt="2026-03-01T18:40:20.401" v="1110" actId="478"/>
          <ac:spMkLst>
            <pc:docMk/>
            <pc:sldMk cId="1534073249" sldId="389"/>
            <ac:spMk id="2" creationId="{F76E22AB-CBF1-7963-38B5-66A95E1D6516}"/>
          </ac:spMkLst>
        </pc:spChg>
        <pc:spChg chg="mod">
          <ac:chgData name="KATE HOVERS" userId="7e6ed1d3d6fe34da" providerId="LiveId" clId="{F5E94A12-664F-4014-B601-7230705C3D3D}" dt="2026-03-01T18:40:26.171" v="1112" actId="27636"/>
          <ac:spMkLst>
            <pc:docMk/>
            <pc:sldMk cId="1534073249" sldId="389"/>
            <ac:spMk id="3" creationId="{DCCA18F1-B9DB-D567-0545-F0132CD1974E}"/>
          </ac:spMkLst>
        </pc:spChg>
      </pc:sldChg>
      <pc:sldChg chg="addSp modSp new mod setBg modNotesTx">
        <pc:chgData name="KATE HOVERS" userId="7e6ed1d3d6fe34da" providerId="LiveId" clId="{F5E94A12-664F-4014-B601-7230705C3D3D}" dt="2026-03-02T10:27:01.789" v="1450" actId="20577"/>
        <pc:sldMkLst>
          <pc:docMk/>
          <pc:sldMk cId="1113416105" sldId="390"/>
        </pc:sldMkLst>
        <pc:spChg chg="mod">
          <ac:chgData name="KATE HOVERS" userId="7e6ed1d3d6fe34da" providerId="LiveId" clId="{F5E94A12-664F-4014-B601-7230705C3D3D}" dt="2026-03-01T18:45:24.798" v="1354" actId="26606"/>
          <ac:spMkLst>
            <pc:docMk/>
            <pc:sldMk cId="1113416105" sldId="390"/>
            <ac:spMk id="2" creationId="{717FA7FB-8473-969B-9337-6DA1126D6009}"/>
          </ac:spMkLst>
        </pc:spChg>
        <pc:spChg chg="mod">
          <ac:chgData name="KATE HOVERS" userId="7e6ed1d3d6fe34da" providerId="LiveId" clId="{F5E94A12-664F-4014-B601-7230705C3D3D}" dt="2026-03-02T10:27:01.789" v="1450" actId="20577"/>
          <ac:spMkLst>
            <pc:docMk/>
            <pc:sldMk cId="1113416105" sldId="390"/>
            <ac:spMk id="3" creationId="{FCAEA8AA-A7C0-EC0A-8030-D221687B1D4D}"/>
          </ac:spMkLst>
        </pc:spChg>
        <pc:spChg chg="add">
          <ac:chgData name="KATE HOVERS" userId="7e6ed1d3d6fe34da" providerId="LiveId" clId="{F5E94A12-664F-4014-B601-7230705C3D3D}" dt="2026-03-01T18:45:24.798" v="1354" actId="26606"/>
          <ac:spMkLst>
            <pc:docMk/>
            <pc:sldMk cId="1113416105" sldId="390"/>
            <ac:spMk id="9" creationId="{F13C74B1-5B17-4795-BED0-7140497B445A}"/>
          </ac:spMkLst>
        </pc:spChg>
        <pc:spChg chg="add">
          <ac:chgData name="KATE HOVERS" userId="7e6ed1d3d6fe34da" providerId="LiveId" clId="{F5E94A12-664F-4014-B601-7230705C3D3D}" dt="2026-03-01T18:45:24.798" v="1354" actId="26606"/>
          <ac:spMkLst>
            <pc:docMk/>
            <pc:sldMk cId="1113416105" sldId="390"/>
            <ac:spMk id="11" creationId="{D4974D33-8DC5-464E-8C6D-BE58F0669C17}"/>
          </ac:spMkLst>
        </pc:spChg>
        <pc:picChg chg="add mod modCrop">
          <ac:chgData name="KATE HOVERS" userId="7e6ed1d3d6fe34da" providerId="LiveId" clId="{F5E94A12-664F-4014-B601-7230705C3D3D}" dt="2026-03-01T18:45:24.798" v="1354" actId="26606"/>
          <ac:picMkLst>
            <pc:docMk/>
            <pc:sldMk cId="1113416105" sldId="390"/>
            <ac:picMk id="4" creationId="{90D9FC6D-3CAA-FABD-9427-54A3397E090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FC0254-C395-45FD-86C0-B9E807C3B4BD}" type="datetimeFigureOut">
              <a:rPr lang="en-GB" smtClean="0"/>
              <a:t>02/03/2026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DD2E31-8E54-47A6-B086-629EEEC60CB1}" type="slidenum">
              <a:rPr lang="en-GB" smtClean="0"/>
              <a:t>‹#›</a:t>
            </a:fld>
            <a:endParaRPr lang="en-GB"/>
          </a:p>
        </p:txBody>
      </p:sp>
    </p:spTree>
    <p:extLst>
      <p:ext uri="{BB962C8B-B14F-4D97-AF65-F5344CB8AC3E}">
        <p14:creationId xmlns:p14="http://schemas.microsoft.com/office/powerpoint/2010/main" val="1630463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We know that these procedures cause short and long term pain. We would like to see pain relief used in all methods of tail docking and castration. However, it is not possible to introduce this without first licensing sufficient appropriate anaesthetic and analgesic products </a:t>
            </a:r>
            <a:endParaRPr lang="en-GB" dirty="0"/>
          </a:p>
        </p:txBody>
      </p:sp>
      <p:sp>
        <p:nvSpPr>
          <p:cNvPr id="4" name="Slide Number Placeholder 3"/>
          <p:cNvSpPr>
            <a:spLocks noGrp="1"/>
          </p:cNvSpPr>
          <p:nvPr>
            <p:ph type="sldNum" sz="quarter" idx="5"/>
          </p:nvPr>
        </p:nvSpPr>
        <p:spPr/>
        <p:txBody>
          <a:bodyPr/>
          <a:lstStyle/>
          <a:p>
            <a:fld id="{9DDD2E31-8E54-47A6-B086-629EEEC60CB1}" type="slidenum">
              <a:rPr lang="en-GB" smtClean="0"/>
              <a:t>2</a:t>
            </a:fld>
            <a:endParaRPr lang="en-GB"/>
          </a:p>
        </p:txBody>
      </p:sp>
    </p:spTree>
    <p:extLst>
      <p:ext uri="{BB962C8B-B14F-4D97-AF65-F5344CB8AC3E}">
        <p14:creationId xmlns:p14="http://schemas.microsoft.com/office/powerpoint/2010/main" val="3250841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New products as knowledge of pain pathways and control progresses – not known in humans yet.</a:t>
            </a:r>
          </a:p>
        </p:txBody>
      </p:sp>
      <p:sp>
        <p:nvSpPr>
          <p:cNvPr id="4" name="Slide Number Placeholder 3"/>
          <p:cNvSpPr>
            <a:spLocks noGrp="1"/>
          </p:cNvSpPr>
          <p:nvPr>
            <p:ph type="sldNum" sz="quarter" idx="5"/>
          </p:nvPr>
        </p:nvSpPr>
        <p:spPr/>
        <p:txBody>
          <a:bodyPr/>
          <a:lstStyle/>
          <a:p>
            <a:fld id="{9DDD2E31-8E54-47A6-B086-629EEEC60CB1}" type="slidenum">
              <a:rPr lang="en-GB" smtClean="0"/>
              <a:t>8</a:t>
            </a:fld>
            <a:endParaRPr lang="en-GB"/>
          </a:p>
        </p:txBody>
      </p:sp>
    </p:spTree>
    <p:extLst>
      <p:ext uri="{BB962C8B-B14F-4D97-AF65-F5344CB8AC3E}">
        <p14:creationId xmlns:p14="http://schemas.microsoft.com/office/powerpoint/2010/main" val="12519152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9079D-1F10-AEE2-D9DE-FC1F60780C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DAEB8AA-07E2-D52A-2E26-5F546B3FAE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35BD22C-95C3-408B-E171-226984F8E3EA}"/>
              </a:ext>
            </a:extLst>
          </p:cNvPr>
          <p:cNvSpPr>
            <a:spLocks noGrp="1"/>
          </p:cNvSpPr>
          <p:nvPr>
            <p:ph type="dt" sz="half" idx="10"/>
          </p:nvPr>
        </p:nvSpPr>
        <p:spPr/>
        <p:txBody>
          <a:bodyPr/>
          <a:lstStyle/>
          <a:p>
            <a:fld id="{7CE13F25-C1AF-49A1-B1D4-673DEB0C0613}" type="datetimeFigureOut">
              <a:rPr lang="en-GB" smtClean="0"/>
              <a:t>02/03/2026</a:t>
            </a:fld>
            <a:endParaRPr lang="en-GB"/>
          </a:p>
        </p:txBody>
      </p:sp>
      <p:sp>
        <p:nvSpPr>
          <p:cNvPr id="5" name="Footer Placeholder 4">
            <a:extLst>
              <a:ext uri="{FF2B5EF4-FFF2-40B4-BE49-F238E27FC236}">
                <a16:creationId xmlns:a16="http://schemas.microsoft.com/office/drawing/2014/main" id="{5B1F9567-08F1-ECC0-9088-AC78CF63F9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D2C0C01-BDE4-6A5B-FC2E-5EAF0FB60B5C}"/>
              </a:ext>
            </a:extLst>
          </p:cNvPr>
          <p:cNvSpPr>
            <a:spLocks noGrp="1"/>
          </p:cNvSpPr>
          <p:nvPr>
            <p:ph type="sldNum" sz="quarter" idx="12"/>
          </p:nvPr>
        </p:nvSpPr>
        <p:spPr/>
        <p:txBody>
          <a:bodyPr/>
          <a:lstStyle/>
          <a:p>
            <a:fld id="{D1E9E91A-4D30-4D15-98A1-317AC9B0E00A}" type="slidenum">
              <a:rPr lang="en-GB" smtClean="0"/>
              <a:t>‹#›</a:t>
            </a:fld>
            <a:endParaRPr lang="en-GB"/>
          </a:p>
        </p:txBody>
      </p:sp>
    </p:spTree>
    <p:extLst>
      <p:ext uri="{BB962C8B-B14F-4D97-AF65-F5344CB8AC3E}">
        <p14:creationId xmlns:p14="http://schemas.microsoft.com/office/powerpoint/2010/main" val="2830731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1A1FA-6C10-DC9E-1B40-C0DB1CB9348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284DC15-27B1-5351-41C5-1FE4BAA958D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B5A8F4F-5071-EC89-9A27-A0DF5C8A272E}"/>
              </a:ext>
            </a:extLst>
          </p:cNvPr>
          <p:cNvSpPr>
            <a:spLocks noGrp="1"/>
          </p:cNvSpPr>
          <p:nvPr>
            <p:ph type="dt" sz="half" idx="10"/>
          </p:nvPr>
        </p:nvSpPr>
        <p:spPr/>
        <p:txBody>
          <a:bodyPr/>
          <a:lstStyle/>
          <a:p>
            <a:fld id="{7CE13F25-C1AF-49A1-B1D4-673DEB0C0613}" type="datetimeFigureOut">
              <a:rPr lang="en-GB" smtClean="0"/>
              <a:t>02/03/2026</a:t>
            </a:fld>
            <a:endParaRPr lang="en-GB"/>
          </a:p>
        </p:txBody>
      </p:sp>
      <p:sp>
        <p:nvSpPr>
          <p:cNvPr id="5" name="Footer Placeholder 4">
            <a:extLst>
              <a:ext uri="{FF2B5EF4-FFF2-40B4-BE49-F238E27FC236}">
                <a16:creationId xmlns:a16="http://schemas.microsoft.com/office/drawing/2014/main" id="{FB32D350-2A1D-3C29-2CC5-B91210ECB55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D376D5D-0636-ED5B-6C99-4C1B911D3C7C}"/>
              </a:ext>
            </a:extLst>
          </p:cNvPr>
          <p:cNvSpPr>
            <a:spLocks noGrp="1"/>
          </p:cNvSpPr>
          <p:nvPr>
            <p:ph type="sldNum" sz="quarter" idx="12"/>
          </p:nvPr>
        </p:nvSpPr>
        <p:spPr/>
        <p:txBody>
          <a:bodyPr/>
          <a:lstStyle/>
          <a:p>
            <a:fld id="{D1E9E91A-4D30-4D15-98A1-317AC9B0E00A}" type="slidenum">
              <a:rPr lang="en-GB" smtClean="0"/>
              <a:t>‹#›</a:t>
            </a:fld>
            <a:endParaRPr lang="en-GB"/>
          </a:p>
        </p:txBody>
      </p:sp>
    </p:spTree>
    <p:extLst>
      <p:ext uri="{BB962C8B-B14F-4D97-AF65-F5344CB8AC3E}">
        <p14:creationId xmlns:p14="http://schemas.microsoft.com/office/powerpoint/2010/main" val="3417544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C11780-252F-A22C-74EB-4F0B008E0EB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8EEE8F4-AAC9-167A-E096-6AD8AAA5BCF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D9CFD89-729D-C6F4-50A7-1B2B64094E8C}"/>
              </a:ext>
            </a:extLst>
          </p:cNvPr>
          <p:cNvSpPr>
            <a:spLocks noGrp="1"/>
          </p:cNvSpPr>
          <p:nvPr>
            <p:ph type="dt" sz="half" idx="10"/>
          </p:nvPr>
        </p:nvSpPr>
        <p:spPr/>
        <p:txBody>
          <a:bodyPr/>
          <a:lstStyle/>
          <a:p>
            <a:fld id="{7CE13F25-C1AF-49A1-B1D4-673DEB0C0613}" type="datetimeFigureOut">
              <a:rPr lang="en-GB" smtClean="0"/>
              <a:t>02/03/2026</a:t>
            </a:fld>
            <a:endParaRPr lang="en-GB"/>
          </a:p>
        </p:txBody>
      </p:sp>
      <p:sp>
        <p:nvSpPr>
          <p:cNvPr id="5" name="Footer Placeholder 4">
            <a:extLst>
              <a:ext uri="{FF2B5EF4-FFF2-40B4-BE49-F238E27FC236}">
                <a16:creationId xmlns:a16="http://schemas.microsoft.com/office/drawing/2014/main" id="{BAA519E0-D45E-67DA-AB91-B83656F880C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A2769DB-18B8-BDC8-C6A9-72B04CA0DF0D}"/>
              </a:ext>
            </a:extLst>
          </p:cNvPr>
          <p:cNvSpPr>
            <a:spLocks noGrp="1"/>
          </p:cNvSpPr>
          <p:nvPr>
            <p:ph type="sldNum" sz="quarter" idx="12"/>
          </p:nvPr>
        </p:nvSpPr>
        <p:spPr/>
        <p:txBody>
          <a:bodyPr/>
          <a:lstStyle/>
          <a:p>
            <a:fld id="{D1E9E91A-4D30-4D15-98A1-317AC9B0E00A}" type="slidenum">
              <a:rPr lang="en-GB" smtClean="0"/>
              <a:t>‹#›</a:t>
            </a:fld>
            <a:endParaRPr lang="en-GB"/>
          </a:p>
        </p:txBody>
      </p:sp>
    </p:spTree>
    <p:extLst>
      <p:ext uri="{BB962C8B-B14F-4D97-AF65-F5344CB8AC3E}">
        <p14:creationId xmlns:p14="http://schemas.microsoft.com/office/powerpoint/2010/main" val="2382080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2A684-0B4C-0BE7-70DA-8116AA680C9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8A82A8B-C156-000E-4027-808862EB0A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C86B857-93A8-5B0F-A222-B8BBA61EF0D6}"/>
              </a:ext>
            </a:extLst>
          </p:cNvPr>
          <p:cNvSpPr>
            <a:spLocks noGrp="1"/>
          </p:cNvSpPr>
          <p:nvPr>
            <p:ph type="dt" sz="half" idx="10"/>
          </p:nvPr>
        </p:nvSpPr>
        <p:spPr/>
        <p:txBody>
          <a:bodyPr/>
          <a:lstStyle/>
          <a:p>
            <a:fld id="{7CE13F25-C1AF-49A1-B1D4-673DEB0C0613}" type="datetimeFigureOut">
              <a:rPr lang="en-GB" smtClean="0"/>
              <a:t>02/03/2026</a:t>
            </a:fld>
            <a:endParaRPr lang="en-GB"/>
          </a:p>
        </p:txBody>
      </p:sp>
      <p:sp>
        <p:nvSpPr>
          <p:cNvPr id="5" name="Footer Placeholder 4">
            <a:extLst>
              <a:ext uri="{FF2B5EF4-FFF2-40B4-BE49-F238E27FC236}">
                <a16:creationId xmlns:a16="http://schemas.microsoft.com/office/drawing/2014/main" id="{5C2027B5-16F8-392B-0817-7C99C011EED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17D5515-C435-7F16-6322-5CC24020DCB9}"/>
              </a:ext>
            </a:extLst>
          </p:cNvPr>
          <p:cNvSpPr>
            <a:spLocks noGrp="1"/>
          </p:cNvSpPr>
          <p:nvPr>
            <p:ph type="sldNum" sz="quarter" idx="12"/>
          </p:nvPr>
        </p:nvSpPr>
        <p:spPr/>
        <p:txBody>
          <a:bodyPr/>
          <a:lstStyle/>
          <a:p>
            <a:fld id="{D1E9E91A-4D30-4D15-98A1-317AC9B0E00A}" type="slidenum">
              <a:rPr lang="en-GB" smtClean="0"/>
              <a:t>‹#›</a:t>
            </a:fld>
            <a:endParaRPr lang="en-GB"/>
          </a:p>
        </p:txBody>
      </p:sp>
    </p:spTree>
    <p:extLst>
      <p:ext uri="{BB962C8B-B14F-4D97-AF65-F5344CB8AC3E}">
        <p14:creationId xmlns:p14="http://schemas.microsoft.com/office/powerpoint/2010/main" val="1515686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A8D53-CE52-0F71-91C3-AB6A27BCA8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59BE7DD-825A-C1A1-0D2C-416771D9F58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1A956B-ADD4-BB68-5AB6-3B3D62BBC203}"/>
              </a:ext>
            </a:extLst>
          </p:cNvPr>
          <p:cNvSpPr>
            <a:spLocks noGrp="1"/>
          </p:cNvSpPr>
          <p:nvPr>
            <p:ph type="dt" sz="half" idx="10"/>
          </p:nvPr>
        </p:nvSpPr>
        <p:spPr/>
        <p:txBody>
          <a:bodyPr/>
          <a:lstStyle/>
          <a:p>
            <a:fld id="{7CE13F25-C1AF-49A1-B1D4-673DEB0C0613}" type="datetimeFigureOut">
              <a:rPr lang="en-GB" smtClean="0"/>
              <a:t>02/03/2026</a:t>
            </a:fld>
            <a:endParaRPr lang="en-GB"/>
          </a:p>
        </p:txBody>
      </p:sp>
      <p:sp>
        <p:nvSpPr>
          <p:cNvPr id="5" name="Footer Placeholder 4">
            <a:extLst>
              <a:ext uri="{FF2B5EF4-FFF2-40B4-BE49-F238E27FC236}">
                <a16:creationId xmlns:a16="http://schemas.microsoft.com/office/drawing/2014/main" id="{8A4674C2-8AF6-E89D-AF25-07C1A55E98F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93A1542-A962-3C0F-5214-863672D930E8}"/>
              </a:ext>
            </a:extLst>
          </p:cNvPr>
          <p:cNvSpPr>
            <a:spLocks noGrp="1"/>
          </p:cNvSpPr>
          <p:nvPr>
            <p:ph type="sldNum" sz="quarter" idx="12"/>
          </p:nvPr>
        </p:nvSpPr>
        <p:spPr/>
        <p:txBody>
          <a:bodyPr/>
          <a:lstStyle/>
          <a:p>
            <a:fld id="{D1E9E91A-4D30-4D15-98A1-317AC9B0E00A}" type="slidenum">
              <a:rPr lang="en-GB" smtClean="0"/>
              <a:t>‹#›</a:t>
            </a:fld>
            <a:endParaRPr lang="en-GB"/>
          </a:p>
        </p:txBody>
      </p:sp>
    </p:spTree>
    <p:extLst>
      <p:ext uri="{BB962C8B-B14F-4D97-AF65-F5344CB8AC3E}">
        <p14:creationId xmlns:p14="http://schemas.microsoft.com/office/powerpoint/2010/main" val="31882922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5FBB2-3399-C2E8-F7F2-16DAB764DFD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BEA4BAE-793F-A749-C54A-F3C8509FB39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37A0A2A-5FEF-181D-7B71-C9A186CE51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224A2C7-EE4A-D68B-924A-DA275A83B64A}"/>
              </a:ext>
            </a:extLst>
          </p:cNvPr>
          <p:cNvSpPr>
            <a:spLocks noGrp="1"/>
          </p:cNvSpPr>
          <p:nvPr>
            <p:ph type="dt" sz="half" idx="10"/>
          </p:nvPr>
        </p:nvSpPr>
        <p:spPr/>
        <p:txBody>
          <a:bodyPr/>
          <a:lstStyle/>
          <a:p>
            <a:fld id="{7CE13F25-C1AF-49A1-B1D4-673DEB0C0613}" type="datetimeFigureOut">
              <a:rPr lang="en-GB" smtClean="0"/>
              <a:t>02/03/2026</a:t>
            </a:fld>
            <a:endParaRPr lang="en-GB"/>
          </a:p>
        </p:txBody>
      </p:sp>
      <p:sp>
        <p:nvSpPr>
          <p:cNvPr id="6" name="Footer Placeholder 5">
            <a:extLst>
              <a:ext uri="{FF2B5EF4-FFF2-40B4-BE49-F238E27FC236}">
                <a16:creationId xmlns:a16="http://schemas.microsoft.com/office/drawing/2014/main" id="{61AD9036-C881-BD16-4F3B-80B11E6599B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2313813-D35A-5303-6213-6D92B2D5B2AD}"/>
              </a:ext>
            </a:extLst>
          </p:cNvPr>
          <p:cNvSpPr>
            <a:spLocks noGrp="1"/>
          </p:cNvSpPr>
          <p:nvPr>
            <p:ph type="sldNum" sz="quarter" idx="12"/>
          </p:nvPr>
        </p:nvSpPr>
        <p:spPr/>
        <p:txBody>
          <a:bodyPr/>
          <a:lstStyle/>
          <a:p>
            <a:fld id="{D1E9E91A-4D30-4D15-98A1-317AC9B0E00A}" type="slidenum">
              <a:rPr lang="en-GB" smtClean="0"/>
              <a:t>‹#›</a:t>
            </a:fld>
            <a:endParaRPr lang="en-GB"/>
          </a:p>
        </p:txBody>
      </p:sp>
    </p:spTree>
    <p:extLst>
      <p:ext uri="{BB962C8B-B14F-4D97-AF65-F5344CB8AC3E}">
        <p14:creationId xmlns:p14="http://schemas.microsoft.com/office/powerpoint/2010/main" val="7450220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AF21C-BB43-480B-3F59-063DA9F9F0F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24830A7-3BC1-2540-7D88-08B5AA76E6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8610BC-8A25-3619-29EE-1DA2BB84E5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0F452CA-53A8-98C8-B130-AF651ECF60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949060-39A5-0A46-6289-A56B0656CBD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A319027-A7E8-FC3F-166A-5797AB89CC2E}"/>
              </a:ext>
            </a:extLst>
          </p:cNvPr>
          <p:cNvSpPr>
            <a:spLocks noGrp="1"/>
          </p:cNvSpPr>
          <p:nvPr>
            <p:ph type="dt" sz="half" idx="10"/>
          </p:nvPr>
        </p:nvSpPr>
        <p:spPr/>
        <p:txBody>
          <a:bodyPr/>
          <a:lstStyle/>
          <a:p>
            <a:fld id="{7CE13F25-C1AF-49A1-B1D4-673DEB0C0613}" type="datetimeFigureOut">
              <a:rPr lang="en-GB" smtClean="0"/>
              <a:t>02/03/2026</a:t>
            </a:fld>
            <a:endParaRPr lang="en-GB"/>
          </a:p>
        </p:txBody>
      </p:sp>
      <p:sp>
        <p:nvSpPr>
          <p:cNvPr id="8" name="Footer Placeholder 7">
            <a:extLst>
              <a:ext uri="{FF2B5EF4-FFF2-40B4-BE49-F238E27FC236}">
                <a16:creationId xmlns:a16="http://schemas.microsoft.com/office/drawing/2014/main" id="{89BF6477-292F-E5B5-42B1-3274387C705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3FC94EC-9EC0-91D8-3A66-F7CA54DA791C}"/>
              </a:ext>
            </a:extLst>
          </p:cNvPr>
          <p:cNvSpPr>
            <a:spLocks noGrp="1"/>
          </p:cNvSpPr>
          <p:nvPr>
            <p:ph type="sldNum" sz="quarter" idx="12"/>
          </p:nvPr>
        </p:nvSpPr>
        <p:spPr/>
        <p:txBody>
          <a:bodyPr/>
          <a:lstStyle/>
          <a:p>
            <a:fld id="{D1E9E91A-4D30-4D15-98A1-317AC9B0E00A}" type="slidenum">
              <a:rPr lang="en-GB" smtClean="0"/>
              <a:t>‹#›</a:t>
            </a:fld>
            <a:endParaRPr lang="en-GB"/>
          </a:p>
        </p:txBody>
      </p:sp>
    </p:spTree>
    <p:extLst>
      <p:ext uri="{BB962C8B-B14F-4D97-AF65-F5344CB8AC3E}">
        <p14:creationId xmlns:p14="http://schemas.microsoft.com/office/powerpoint/2010/main" val="3897708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B56C4-6CEF-2F48-6409-6F28B0E551C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444569D-A534-7B99-BAEE-7FCA5B28F1E2}"/>
              </a:ext>
            </a:extLst>
          </p:cNvPr>
          <p:cNvSpPr>
            <a:spLocks noGrp="1"/>
          </p:cNvSpPr>
          <p:nvPr>
            <p:ph type="dt" sz="half" idx="10"/>
          </p:nvPr>
        </p:nvSpPr>
        <p:spPr/>
        <p:txBody>
          <a:bodyPr/>
          <a:lstStyle/>
          <a:p>
            <a:fld id="{7CE13F25-C1AF-49A1-B1D4-673DEB0C0613}" type="datetimeFigureOut">
              <a:rPr lang="en-GB" smtClean="0"/>
              <a:t>02/03/2026</a:t>
            </a:fld>
            <a:endParaRPr lang="en-GB"/>
          </a:p>
        </p:txBody>
      </p:sp>
      <p:sp>
        <p:nvSpPr>
          <p:cNvPr id="4" name="Footer Placeholder 3">
            <a:extLst>
              <a:ext uri="{FF2B5EF4-FFF2-40B4-BE49-F238E27FC236}">
                <a16:creationId xmlns:a16="http://schemas.microsoft.com/office/drawing/2014/main" id="{8E83B5FF-0650-40A5-C7AA-A6B34ADF6FE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97F855A-4560-13C2-D9E7-333F516E31EC}"/>
              </a:ext>
            </a:extLst>
          </p:cNvPr>
          <p:cNvSpPr>
            <a:spLocks noGrp="1"/>
          </p:cNvSpPr>
          <p:nvPr>
            <p:ph type="sldNum" sz="quarter" idx="12"/>
          </p:nvPr>
        </p:nvSpPr>
        <p:spPr/>
        <p:txBody>
          <a:bodyPr/>
          <a:lstStyle/>
          <a:p>
            <a:fld id="{D1E9E91A-4D30-4D15-98A1-317AC9B0E00A}" type="slidenum">
              <a:rPr lang="en-GB" smtClean="0"/>
              <a:t>‹#›</a:t>
            </a:fld>
            <a:endParaRPr lang="en-GB"/>
          </a:p>
        </p:txBody>
      </p:sp>
    </p:spTree>
    <p:extLst>
      <p:ext uri="{BB962C8B-B14F-4D97-AF65-F5344CB8AC3E}">
        <p14:creationId xmlns:p14="http://schemas.microsoft.com/office/powerpoint/2010/main" val="3445366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0BAC76-FC16-52A8-2737-29EFA279DE5A}"/>
              </a:ext>
            </a:extLst>
          </p:cNvPr>
          <p:cNvSpPr>
            <a:spLocks noGrp="1"/>
          </p:cNvSpPr>
          <p:nvPr>
            <p:ph type="dt" sz="half" idx="10"/>
          </p:nvPr>
        </p:nvSpPr>
        <p:spPr/>
        <p:txBody>
          <a:bodyPr/>
          <a:lstStyle/>
          <a:p>
            <a:fld id="{7CE13F25-C1AF-49A1-B1D4-673DEB0C0613}" type="datetimeFigureOut">
              <a:rPr lang="en-GB" smtClean="0"/>
              <a:t>02/03/2026</a:t>
            </a:fld>
            <a:endParaRPr lang="en-GB"/>
          </a:p>
        </p:txBody>
      </p:sp>
      <p:sp>
        <p:nvSpPr>
          <p:cNvPr id="3" name="Footer Placeholder 2">
            <a:extLst>
              <a:ext uri="{FF2B5EF4-FFF2-40B4-BE49-F238E27FC236}">
                <a16:creationId xmlns:a16="http://schemas.microsoft.com/office/drawing/2014/main" id="{561A3D89-A7A5-1118-CD72-B23B197C4AF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8614264-19DF-7436-2082-E333247CBBC2}"/>
              </a:ext>
            </a:extLst>
          </p:cNvPr>
          <p:cNvSpPr>
            <a:spLocks noGrp="1"/>
          </p:cNvSpPr>
          <p:nvPr>
            <p:ph type="sldNum" sz="quarter" idx="12"/>
          </p:nvPr>
        </p:nvSpPr>
        <p:spPr/>
        <p:txBody>
          <a:bodyPr/>
          <a:lstStyle/>
          <a:p>
            <a:fld id="{D1E9E91A-4D30-4D15-98A1-317AC9B0E00A}" type="slidenum">
              <a:rPr lang="en-GB" smtClean="0"/>
              <a:t>‹#›</a:t>
            </a:fld>
            <a:endParaRPr lang="en-GB"/>
          </a:p>
        </p:txBody>
      </p:sp>
    </p:spTree>
    <p:extLst>
      <p:ext uri="{BB962C8B-B14F-4D97-AF65-F5344CB8AC3E}">
        <p14:creationId xmlns:p14="http://schemas.microsoft.com/office/powerpoint/2010/main" val="2205168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59DE0-EF5E-3EE5-BC7C-E629CBD459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685DAC7-365F-F073-6109-0317A958A5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2D208CE-118F-25FB-B918-FDBDB13825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FCC6B7-B1EB-B0CE-209C-26D0B766A09B}"/>
              </a:ext>
            </a:extLst>
          </p:cNvPr>
          <p:cNvSpPr>
            <a:spLocks noGrp="1"/>
          </p:cNvSpPr>
          <p:nvPr>
            <p:ph type="dt" sz="half" idx="10"/>
          </p:nvPr>
        </p:nvSpPr>
        <p:spPr/>
        <p:txBody>
          <a:bodyPr/>
          <a:lstStyle/>
          <a:p>
            <a:fld id="{7CE13F25-C1AF-49A1-B1D4-673DEB0C0613}" type="datetimeFigureOut">
              <a:rPr lang="en-GB" smtClean="0"/>
              <a:t>02/03/2026</a:t>
            </a:fld>
            <a:endParaRPr lang="en-GB"/>
          </a:p>
        </p:txBody>
      </p:sp>
      <p:sp>
        <p:nvSpPr>
          <p:cNvPr id="6" name="Footer Placeholder 5">
            <a:extLst>
              <a:ext uri="{FF2B5EF4-FFF2-40B4-BE49-F238E27FC236}">
                <a16:creationId xmlns:a16="http://schemas.microsoft.com/office/drawing/2014/main" id="{6039938F-B310-7309-10EF-2AF09F3DE8D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89EE60A-CED5-16FD-12A0-1D09C4B25DBC}"/>
              </a:ext>
            </a:extLst>
          </p:cNvPr>
          <p:cNvSpPr>
            <a:spLocks noGrp="1"/>
          </p:cNvSpPr>
          <p:nvPr>
            <p:ph type="sldNum" sz="quarter" idx="12"/>
          </p:nvPr>
        </p:nvSpPr>
        <p:spPr/>
        <p:txBody>
          <a:bodyPr/>
          <a:lstStyle/>
          <a:p>
            <a:fld id="{D1E9E91A-4D30-4D15-98A1-317AC9B0E00A}" type="slidenum">
              <a:rPr lang="en-GB" smtClean="0"/>
              <a:t>‹#›</a:t>
            </a:fld>
            <a:endParaRPr lang="en-GB"/>
          </a:p>
        </p:txBody>
      </p:sp>
    </p:spTree>
    <p:extLst>
      <p:ext uri="{BB962C8B-B14F-4D97-AF65-F5344CB8AC3E}">
        <p14:creationId xmlns:p14="http://schemas.microsoft.com/office/powerpoint/2010/main" val="644783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1BE4B-DD73-033A-88DE-33A952A7E5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DAAA184-42CC-39CC-69E4-0E17937121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561BB82-EC57-7B5C-97F2-C4B69E4325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65FAD3-411F-1CFF-6F67-1E79B465171D}"/>
              </a:ext>
            </a:extLst>
          </p:cNvPr>
          <p:cNvSpPr>
            <a:spLocks noGrp="1"/>
          </p:cNvSpPr>
          <p:nvPr>
            <p:ph type="dt" sz="half" idx="10"/>
          </p:nvPr>
        </p:nvSpPr>
        <p:spPr/>
        <p:txBody>
          <a:bodyPr/>
          <a:lstStyle/>
          <a:p>
            <a:fld id="{7CE13F25-C1AF-49A1-B1D4-673DEB0C0613}" type="datetimeFigureOut">
              <a:rPr lang="en-GB" smtClean="0"/>
              <a:t>02/03/2026</a:t>
            </a:fld>
            <a:endParaRPr lang="en-GB"/>
          </a:p>
        </p:txBody>
      </p:sp>
      <p:sp>
        <p:nvSpPr>
          <p:cNvPr id="6" name="Footer Placeholder 5">
            <a:extLst>
              <a:ext uri="{FF2B5EF4-FFF2-40B4-BE49-F238E27FC236}">
                <a16:creationId xmlns:a16="http://schemas.microsoft.com/office/drawing/2014/main" id="{74E21BEF-C88C-AB7A-6CF4-A9C1A870BCC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2EBAB8E-3793-5E65-548C-0365FABC4175}"/>
              </a:ext>
            </a:extLst>
          </p:cNvPr>
          <p:cNvSpPr>
            <a:spLocks noGrp="1"/>
          </p:cNvSpPr>
          <p:nvPr>
            <p:ph type="sldNum" sz="quarter" idx="12"/>
          </p:nvPr>
        </p:nvSpPr>
        <p:spPr/>
        <p:txBody>
          <a:bodyPr/>
          <a:lstStyle/>
          <a:p>
            <a:fld id="{D1E9E91A-4D30-4D15-98A1-317AC9B0E00A}" type="slidenum">
              <a:rPr lang="en-GB" smtClean="0"/>
              <a:t>‹#›</a:t>
            </a:fld>
            <a:endParaRPr lang="en-GB"/>
          </a:p>
        </p:txBody>
      </p:sp>
    </p:spTree>
    <p:extLst>
      <p:ext uri="{BB962C8B-B14F-4D97-AF65-F5344CB8AC3E}">
        <p14:creationId xmlns:p14="http://schemas.microsoft.com/office/powerpoint/2010/main" val="3083298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1854C3-6B92-EA24-3F16-BB5431B4B7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C66B6C2-901B-8F12-2FEA-003DC45B56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4BAC6C-687A-6B88-01AF-2C9D1581B9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CE13F25-C1AF-49A1-B1D4-673DEB0C0613}" type="datetimeFigureOut">
              <a:rPr lang="en-GB" smtClean="0"/>
              <a:t>02/03/2026</a:t>
            </a:fld>
            <a:endParaRPr lang="en-GB"/>
          </a:p>
        </p:txBody>
      </p:sp>
      <p:sp>
        <p:nvSpPr>
          <p:cNvPr id="5" name="Footer Placeholder 4">
            <a:extLst>
              <a:ext uri="{FF2B5EF4-FFF2-40B4-BE49-F238E27FC236}">
                <a16:creationId xmlns:a16="http://schemas.microsoft.com/office/drawing/2014/main" id="{97D7F8BB-E4C9-765B-E8D7-B86481210B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1DC4E43E-A717-49D4-CBAA-F2B70B7A5C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1E9E91A-4D30-4D15-98A1-317AC9B0E00A}" type="slidenum">
              <a:rPr lang="en-GB" smtClean="0"/>
              <a:t>‹#›</a:t>
            </a:fld>
            <a:endParaRPr lang="en-GB"/>
          </a:p>
        </p:txBody>
      </p:sp>
    </p:spTree>
    <p:extLst>
      <p:ext uri="{BB962C8B-B14F-4D97-AF65-F5344CB8AC3E}">
        <p14:creationId xmlns:p14="http://schemas.microsoft.com/office/powerpoint/2010/main" val="28467934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A9502-4D72-45B4-9E28-E835928D916F}"/>
              </a:ext>
            </a:extLst>
          </p:cNvPr>
          <p:cNvSpPr>
            <a:spLocks noGrp="1"/>
          </p:cNvSpPr>
          <p:nvPr>
            <p:ph type="title"/>
          </p:nvPr>
        </p:nvSpPr>
        <p:spPr/>
        <p:txBody>
          <a:bodyPr/>
          <a:lstStyle/>
          <a:p>
            <a:endParaRPr lang="en-GB"/>
          </a:p>
        </p:txBody>
      </p:sp>
      <p:pic>
        <p:nvPicPr>
          <p:cNvPr id="8" name="Content Placeholder 7" descr="A view from a tent over a lake&#10;&#10;Description automatically generated">
            <a:extLst>
              <a:ext uri="{FF2B5EF4-FFF2-40B4-BE49-F238E27FC236}">
                <a16:creationId xmlns:a16="http://schemas.microsoft.com/office/drawing/2014/main" id="{EED1DFEB-7612-8165-CCA6-C869AB5D1B5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4563221" cy="3422416"/>
          </a:xfrm>
        </p:spPr>
      </p:pic>
      <p:sp>
        <p:nvSpPr>
          <p:cNvPr id="4" name="Date Placeholder 3">
            <a:extLst>
              <a:ext uri="{FF2B5EF4-FFF2-40B4-BE49-F238E27FC236}">
                <a16:creationId xmlns:a16="http://schemas.microsoft.com/office/drawing/2014/main" id="{CDDE8E8D-50EE-4E52-842A-46032D8E9923}"/>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40F96C6-B2A5-404A-8AA3-8FC3F627797F}" type="datetime1">
              <a:rPr kumimoji="0" lang="en-US" sz="1200" b="0" i="0" u="none" strike="noStrike" kern="1200" cap="none" spc="0" normalizeH="0" baseline="0" noProof="0" smtClean="0">
                <a:ln>
                  <a:noFill/>
                </a:ln>
                <a:solidFill>
                  <a:srgbClr val="AE172A"/>
                </a:solidFill>
                <a:effectLst/>
                <a:uLnTx/>
                <a:uFillTx/>
                <a:latin typeface="AR CEN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3/2/2026</a:t>
            </a:fld>
            <a:endParaRPr kumimoji="0" lang="en-GB" sz="1200" b="0" i="0" u="none" strike="noStrike" kern="1200" cap="none" spc="0" normalizeH="0" baseline="0" noProof="0">
              <a:ln>
                <a:noFill/>
              </a:ln>
              <a:solidFill>
                <a:srgbClr val="AE172A"/>
              </a:solidFill>
              <a:effectLst/>
              <a:uLnTx/>
              <a:uFillTx/>
              <a:latin typeface="AR CENA"/>
              <a:ea typeface="+mn-ea"/>
              <a:cs typeface="+mn-cs"/>
            </a:endParaRPr>
          </a:p>
        </p:txBody>
      </p:sp>
      <p:sp>
        <p:nvSpPr>
          <p:cNvPr id="5" name="Footer Placeholder 4">
            <a:extLst>
              <a:ext uri="{FF2B5EF4-FFF2-40B4-BE49-F238E27FC236}">
                <a16:creationId xmlns:a16="http://schemas.microsoft.com/office/drawing/2014/main" id="{FCEE5D76-EBD3-475B-9449-1E2C211A86FD}"/>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AE172A"/>
              </a:solidFill>
              <a:effectLst/>
              <a:uLnTx/>
              <a:uFillTx/>
              <a:latin typeface="AR CENA"/>
              <a:ea typeface="+mn-ea"/>
              <a:cs typeface="+mn-cs"/>
            </a:endParaRPr>
          </a:p>
        </p:txBody>
      </p:sp>
      <p:sp>
        <p:nvSpPr>
          <p:cNvPr id="6" name="Slide Number Placeholder 5">
            <a:extLst>
              <a:ext uri="{FF2B5EF4-FFF2-40B4-BE49-F238E27FC236}">
                <a16:creationId xmlns:a16="http://schemas.microsoft.com/office/drawing/2014/main" id="{5210488D-B237-4556-BD8B-32BA006D890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5E85EA2-3D91-4920-9420-01C3FA0834C8}" type="slidenum">
              <a:rPr kumimoji="0" lang="en-GB" sz="1200" b="0" i="0" u="none" strike="noStrike" kern="1200" cap="none" spc="0" normalizeH="0" baseline="0" noProof="0" smtClean="0">
                <a:ln>
                  <a:noFill/>
                </a:ln>
                <a:solidFill>
                  <a:srgbClr val="AE172A"/>
                </a:solidFill>
                <a:effectLst/>
                <a:uLnTx/>
                <a:uFillTx/>
                <a:latin typeface="AR CEN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AE172A"/>
              </a:solidFill>
              <a:effectLst/>
              <a:uLnTx/>
              <a:uFillTx/>
              <a:latin typeface="AR CENA"/>
              <a:ea typeface="+mn-ea"/>
              <a:cs typeface="+mn-cs"/>
            </a:endParaRPr>
          </a:p>
        </p:txBody>
      </p:sp>
      <p:pic>
        <p:nvPicPr>
          <p:cNvPr id="12" name="Picture 11" descr="A person sitting on a rock by water">
            <a:extLst>
              <a:ext uri="{FF2B5EF4-FFF2-40B4-BE49-F238E27FC236}">
                <a16:creationId xmlns:a16="http://schemas.microsoft.com/office/drawing/2014/main" id="{16755464-FE7A-EC1B-E778-E7D56EE7A71B}"/>
              </a:ext>
            </a:extLst>
          </p:cNvPr>
          <p:cNvPicPr>
            <a:picLocks noChangeAspect="1"/>
          </p:cNvPicPr>
          <p:nvPr/>
        </p:nvPicPr>
        <p:blipFill rotWithShape="1">
          <a:blip r:embed="rId3">
            <a:extLst>
              <a:ext uri="{28A0092B-C50C-407E-A947-70E740481C1C}">
                <a14:useLocalDpi xmlns:a14="http://schemas.microsoft.com/office/drawing/2010/main" val="0"/>
              </a:ext>
            </a:extLst>
          </a:blip>
          <a:srcRect l="15516" t="9308" r="22252" b="989"/>
          <a:stretch/>
        </p:blipFill>
        <p:spPr>
          <a:xfrm rot="5400000">
            <a:off x="9035143" y="-123455"/>
            <a:ext cx="3046397" cy="3293308"/>
          </a:xfrm>
          <a:prstGeom prst="rect">
            <a:avLst/>
          </a:prstGeom>
        </p:spPr>
      </p:pic>
      <p:pic>
        <p:nvPicPr>
          <p:cNvPr id="14" name="Picture 13" descr="A group of sheep standing on grass">
            <a:extLst>
              <a:ext uri="{FF2B5EF4-FFF2-40B4-BE49-F238E27FC236}">
                <a16:creationId xmlns:a16="http://schemas.microsoft.com/office/drawing/2014/main" id="{84B3019E-B409-49A5-727C-5FE27C21C4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001" y="3435584"/>
            <a:ext cx="4563221" cy="3422416"/>
          </a:xfrm>
          <a:prstGeom prst="rect">
            <a:avLst/>
          </a:prstGeom>
        </p:spPr>
      </p:pic>
      <p:pic>
        <p:nvPicPr>
          <p:cNvPr id="16" name="Picture 15" descr="A river in a grassy area&#10;&#10;Description automatically generated">
            <a:extLst>
              <a:ext uri="{FF2B5EF4-FFF2-40B4-BE49-F238E27FC236}">
                <a16:creationId xmlns:a16="http://schemas.microsoft.com/office/drawing/2014/main" id="{35C231A5-FBEA-DF93-9CF4-10BD50DB7AC5}"/>
              </a:ext>
            </a:extLst>
          </p:cNvPr>
          <p:cNvPicPr>
            <a:picLocks noChangeAspect="1"/>
          </p:cNvPicPr>
          <p:nvPr/>
        </p:nvPicPr>
        <p:blipFill rotWithShape="1">
          <a:blip r:embed="rId5">
            <a:extLst>
              <a:ext uri="{28A0092B-C50C-407E-A947-70E740481C1C}">
                <a14:useLocalDpi xmlns:a14="http://schemas.microsoft.com/office/drawing/2010/main" val="0"/>
              </a:ext>
            </a:extLst>
          </a:blip>
          <a:srcRect l="13546" t="22695" r="13688" b="6341"/>
          <a:stretch/>
        </p:blipFill>
        <p:spPr>
          <a:xfrm>
            <a:off x="4178210" y="3645475"/>
            <a:ext cx="4563221" cy="3337656"/>
          </a:xfrm>
          <a:prstGeom prst="rect">
            <a:avLst/>
          </a:prstGeom>
        </p:spPr>
      </p:pic>
      <p:pic>
        <p:nvPicPr>
          <p:cNvPr id="18" name="Picture 17" descr="A person wearing a blue shirt&#10;&#10;Description automatically generated">
            <a:extLst>
              <a:ext uri="{FF2B5EF4-FFF2-40B4-BE49-F238E27FC236}">
                <a16:creationId xmlns:a16="http://schemas.microsoft.com/office/drawing/2014/main" id="{10A43412-714A-CF2B-AD51-06E834FDB4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8030886" y="3601614"/>
            <a:ext cx="4756285" cy="3567214"/>
          </a:xfrm>
          <a:prstGeom prst="rect">
            <a:avLst/>
          </a:prstGeom>
        </p:spPr>
      </p:pic>
      <p:pic>
        <p:nvPicPr>
          <p:cNvPr id="22" name="Picture 21" descr="A group of sheep in a pen">
            <a:extLst>
              <a:ext uri="{FF2B5EF4-FFF2-40B4-BE49-F238E27FC236}">
                <a16:creationId xmlns:a16="http://schemas.microsoft.com/office/drawing/2014/main" id="{4A9F9335-DD04-28A8-FC0C-81BA88E279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18533" y="-13167"/>
            <a:ext cx="4628975" cy="3471732"/>
          </a:xfrm>
          <a:prstGeom prst="rect">
            <a:avLst/>
          </a:prstGeom>
        </p:spPr>
      </p:pic>
      <p:sp>
        <p:nvSpPr>
          <p:cNvPr id="3" name="TextBox 2">
            <a:extLst>
              <a:ext uri="{FF2B5EF4-FFF2-40B4-BE49-F238E27FC236}">
                <a16:creationId xmlns:a16="http://schemas.microsoft.com/office/drawing/2014/main" id="{689EF5FA-8117-4AC9-EEA1-4B0E2FA95F66}"/>
              </a:ext>
            </a:extLst>
          </p:cNvPr>
          <p:cNvSpPr txBox="1"/>
          <p:nvPr/>
        </p:nvSpPr>
        <p:spPr>
          <a:xfrm>
            <a:off x="1536970" y="2868967"/>
            <a:ext cx="5778230" cy="407035"/>
          </a:xfrm>
          <a:prstGeom prst="rect">
            <a:avLst/>
          </a:prstGeom>
          <a:solidFill>
            <a:schemeClr val="bg1"/>
          </a:solidFill>
        </p:spPr>
        <p:txBody>
          <a:bodyPr wrap="square" rtlCol="0">
            <a:spAutoFit/>
          </a:bodyPr>
          <a:lstStyle/>
          <a:p>
            <a:pPr>
              <a:lnSpc>
                <a:spcPct val="107000"/>
              </a:lnSpc>
              <a:spcAft>
                <a:spcPts val="80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 Consultation on Castration and Tail Docking of Sheep</a:t>
            </a:r>
          </a:p>
        </p:txBody>
      </p:sp>
    </p:spTree>
    <p:extLst>
      <p:ext uri="{BB962C8B-B14F-4D97-AF65-F5344CB8AC3E}">
        <p14:creationId xmlns:p14="http://schemas.microsoft.com/office/powerpoint/2010/main" val="132316512"/>
      </p:ext>
    </p:extLst>
  </p:cSld>
  <p:clrMapOvr>
    <a:masterClrMapping/>
  </p:clrMapOvr>
  <mc:AlternateContent xmlns:mc="http://schemas.openxmlformats.org/markup-compatibility/2006" xmlns:p14="http://schemas.microsoft.com/office/powerpoint/2010/main">
    <mc:Choice Requires="p14">
      <p:transition spd="slow" p14:dur="2000" advTm="27285"/>
    </mc:Choice>
    <mc:Fallback xmlns="">
      <p:transition spd="slow" advTm="27285"/>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41EC7-3289-CE7C-8C68-D1133BB78131}"/>
              </a:ext>
            </a:extLst>
          </p:cNvPr>
          <p:cNvSpPr>
            <a:spLocks noGrp="1"/>
          </p:cNvSpPr>
          <p:nvPr>
            <p:ph type="ctrTitle"/>
          </p:nvPr>
        </p:nvSpPr>
        <p:spPr/>
        <p:txBody>
          <a:bodyPr/>
          <a:lstStyle/>
          <a:p>
            <a:endParaRPr lang="en-GB"/>
          </a:p>
        </p:txBody>
      </p:sp>
      <p:pic>
        <p:nvPicPr>
          <p:cNvPr id="5" name="Picture 4">
            <a:extLst>
              <a:ext uri="{FF2B5EF4-FFF2-40B4-BE49-F238E27FC236}">
                <a16:creationId xmlns:a16="http://schemas.microsoft.com/office/drawing/2014/main" id="{CE1990FB-5311-9418-9346-385E3541D69D}"/>
              </a:ext>
            </a:extLst>
          </p:cNvPr>
          <p:cNvPicPr>
            <a:picLocks noChangeAspect="1"/>
          </p:cNvPicPr>
          <p:nvPr/>
        </p:nvPicPr>
        <p:blipFill>
          <a:blip r:embed="rId3"/>
          <a:srcRect l="3043" t="8888" r="706" b="17616"/>
          <a:stretch>
            <a:fillRect/>
          </a:stretch>
        </p:blipFill>
        <p:spPr>
          <a:xfrm>
            <a:off x="5783793" y="31399"/>
            <a:ext cx="6341532" cy="3631740"/>
          </a:xfrm>
          <a:prstGeom prst="rect">
            <a:avLst/>
          </a:prstGeom>
        </p:spPr>
      </p:pic>
      <p:pic>
        <p:nvPicPr>
          <p:cNvPr id="6" name="Picture 5">
            <a:extLst>
              <a:ext uri="{FF2B5EF4-FFF2-40B4-BE49-F238E27FC236}">
                <a16:creationId xmlns:a16="http://schemas.microsoft.com/office/drawing/2014/main" id="{220521B8-BBB9-A9E7-169F-61A85E7A2D79}"/>
              </a:ext>
            </a:extLst>
          </p:cNvPr>
          <p:cNvPicPr>
            <a:picLocks noChangeAspect="1"/>
          </p:cNvPicPr>
          <p:nvPr/>
        </p:nvPicPr>
        <p:blipFill>
          <a:blip r:embed="rId4"/>
          <a:srcRect l="14799" t="23332" r="7717" b="2084"/>
          <a:stretch>
            <a:fillRect/>
          </a:stretch>
        </p:blipFill>
        <p:spPr>
          <a:xfrm>
            <a:off x="0" y="3652838"/>
            <a:ext cx="4440671" cy="3205162"/>
          </a:xfrm>
          <a:prstGeom prst="rect">
            <a:avLst/>
          </a:prstGeom>
        </p:spPr>
      </p:pic>
      <p:sp>
        <p:nvSpPr>
          <p:cNvPr id="3" name="Subtitle 2">
            <a:extLst>
              <a:ext uri="{FF2B5EF4-FFF2-40B4-BE49-F238E27FC236}">
                <a16:creationId xmlns:a16="http://schemas.microsoft.com/office/drawing/2014/main" id="{B9206A3B-7135-EB3F-12EA-BA89D92FF9A6}"/>
              </a:ext>
            </a:extLst>
          </p:cNvPr>
          <p:cNvSpPr>
            <a:spLocks noGrp="1"/>
          </p:cNvSpPr>
          <p:nvPr>
            <p:ph type="subTitle" idx="1"/>
          </p:nvPr>
        </p:nvSpPr>
        <p:spPr/>
        <p:txBody>
          <a:bodyPr/>
          <a:lstStyle/>
          <a:p>
            <a:endParaRPr lang="en-GB" dirty="0"/>
          </a:p>
        </p:txBody>
      </p:sp>
      <p:pic>
        <p:nvPicPr>
          <p:cNvPr id="4" name="Picture 3">
            <a:extLst>
              <a:ext uri="{FF2B5EF4-FFF2-40B4-BE49-F238E27FC236}">
                <a16:creationId xmlns:a16="http://schemas.microsoft.com/office/drawing/2014/main" id="{487B07CC-148B-F266-BA85-A69356F034C1}"/>
              </a:ext>
            </a:extLst>
          </p:cNvPr>
          <p:cNvPicPr>
            <a:picLocks noChangeAspect="1"/>
          </p:cNvPicPr>
          <p:nvPr/>
        </p:nvPicPr>
        <p:blipFill>
          <a:blip r:embed="rId5" cstate="print">
            <a:extLst>
              <a:ext uri="{28A0092B-C50C-407E-A947-70E740481C1C}">
                <a14:useLocalDpi xmlns:a14="http://schemas.microsoft.com/office/drawing/2010/main" val="0"/>
              </a:ext>
            </a:extLst>
          </a:blip>
          <a:srcRect t="20168" r="2939"/>
          <a:stretch>
            <a:fillRect/>
          </a:stretch>
        </p:blipFill>
        <p:spPr>
          <a:xfrm>
            <a:off x="0" y="0"/>
            <a:ext cx="5989109" cy="3694539"/>
          </a:xfrm>
          <a:prstGeom prst="rect">
            <a:avLst/>
          </a:prstGeom>
        </p:spPr>
      </p:pic>
      <p:pic>
        <p:nvPicPr>
          <p:cNvPr id="7" name="Picture 6">
            <a:extLst>
              <a:ext uri="{FF2B5EF4-FFF2-40B4-BE49-F238E27FC236}">
                <a16:creationId xmlns:a16="http://schemas.microsoft.com/office/drawing/2014/main" id="{E8E36E47-3B43-D8EE-CF64-CC7E5B3DA371}"/>
              </a:ext>
            </a:extLst>
          </p:cNvPr>
          <p:cNvPicPr>
            <a:picLocks noChangeAspect="1"/>
          </p:cNvPicPr>
          <p:nvPr/>
        </p:nvPicPr>
        <p:blipFill>
          <a:blip r:embed="rId6"/>
          <a:stretch>
            <a:fillRect/>
          </a:stretch>
        </p:blipFill>
        <p:spPr>
          <a:xfrm>
            <a:off x="4440671" y="3694538"/>
            <a:ext cx="7728985" cy="3132063"/>
          </a:xfrm>
          <a:prstGeom prst="rect">
            <a:avLst/>
          </a:prstGeom>
        </p:spPr>
      </p:pic>
    </p:spTree>
    <p:extLst>
      <p:ext uri="{BB962C8B-B14F-4D97-AF65-F5344CB8AC3E}">
        <p14:creationId xmlns:p14="http://schemas.microsoft.com/office/powerpoint/2010/main" val="2622562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EE66-4726-A70A-862F-4AEFC2B1CE29}"/>
              </a:ext>
            </a:extLst>
          </p:cNvPr>
          <p:cNvSpPr>
            <a:spLocks noGrp="1"/>
          </p:cNvSpPr>
          <p:nvPr>
            <p:ph type="title"/>
          </p:nvPr>
        </p:nvSpPr>
        <p:spPr/>
        <p:txBody>
          <a:bodyPr>
            <a:normAutofit/>
          </a:bodyPr>
          <a:lstStyle/>
          <a:p>
            <a:r>
              <a:rPr lang="en-GB" sz="2800" dirty="0"/>
              <a:t>Small, A., Fisher, A. D., Lee, C., &amp; Colditz, I. </a:t>
            </a:r>
            <a:r>
              <a:rPr lang="en-GB" sz="2800" b="1" i="1" dirty="0"/>
              <a:t>Analgesia for sheep in commercial production: where to next? </a:t>
            </a:r>
            <a:r>
              <a:rPr lang="en-GB" sz="2800" i="1" dirty="0"/>
              <a:t>Animals. 2021; 11: 1127</a:t>
            </a:r>
            <a:r>
              <a:rPr lang="en-GB" sz="2800" dirty="0"/>
              <a:t>.</a:t>
            </a:r>
          </a:p>
        </p:txBody>
      </p:sp>
      <p:sp>
        <p:nvSpPr>
          <p:cNvPr id="3" name="Content Placeholder 2">
            <a:extLst>
              <a:ext uri="{FF2B5EF4-FFF2-40B4-BE49-F238E27FC236}">
                <a16:creationId xmlns:a16="http://schemas.microsoft.com/office/drawing/2014/main" id="{803B5700-5AAE-8CF6-F94F-A131895C84D6}"/>
              </a:ext>
            </a:extLst>
          </p:cNvPr>
          <p:cNvSpPr>
            <a:spLocks noGrp="1"/>
          </p:cNvSpPr>
          <p:nvPr>
            <p:ph idx="1"/>
          </p:nvPr>
        </p:nvSpPr>
        <p:spPr/>
        <p:txBody>
          <a:bodyPr>
            <a:normAutofit fontScale="92500" lnSpcReduction="20000"/>
          </a:bodyPr>
          <a:lstStyle/>
          <a:p>
            <a:r>
              <a:rPr lang="en-GB" dirty="0"/>
              <a:t>It is evident from the enormous volume of research underway that the ‘pain and analgesia’ challenge has not been solved for any species, including our own. Therefore, it is unreasonable to expect that we will solve this challenge for the livestock species in the near future, we can merely begin to alleviate pain in order to improve animals’ ability to thrive </a:t>
            </a:r>
          </a:p>
          <a:p>
            <a:r>
              <a:rPr lang="en-GB" dirty="0"/>
              <a:t>…majority of the research into analgesia for livestock species has focused on the acute or immediate pain associated with husbandry procedures. ..there is increasing understanding that post-procedural pain may persist for more than a day or two, and it is likely that chronic or neuropathic pain may also be experienced……. understanding of the physiology and development of therapeutic approaches to neuropathic pain in humans is also still very much in its infancy</a:t>
            </a:r>
          </a:p>
          <a:p>
            <a:pPr marL="0" indent="0">
              <a:buNone/>
            </a:pPr>
            <a:r>
              <a:rPr lang="en-GB" sz="1600" dirty="0"/>
              <a:t> </a:t>
            </a:r>
          </a:p>
        </p:txBody>
      </p:sp>
    </p:spTree>
    <p:extLst>
      <p:ext uri="{BB962C8B-B14F-4D97-AF65-F5344CB8AC3E}">
        <p14:creationId xmlns:p14="http://schemas.microsoft.com/office/powerpoint/2010/main" val="7546373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C1E71-06F4-E517-9654-D55188696FFE}"/>
              </a:ext>
            </a:extLst>
          </p:cNvPr>
          <p:cNvSpPr>
            <a:spLocks noGrp="1"/>
          </p:cNvSpPr>
          <p:nvPr>
            <p:ph type="title"/>
          </p:nvPr>
        </p:nvSpPr>
        <p:spPr/>
        <p:txBody>
          <a:bodyPr/>
          <a:lstStyle/>
          <a:p>
            <a:r>
              <a:rPr lang="en-GB" dirty="0"/>
              <a:t>What Products are Available ?</a:t>
            </a:r>
          </a:p>
        </p:txBody>
      </p:sp>
      <p:sp>
        <p:nvSpPr>
          <p:cNvPr id="3" name="Content Placeholder 2">
            <a:extLst>
              <a:ext uri="{FF2B5EF4-FFF2-40B4-BE49-F238E27FC236}">
                <a16:creationId xmlns:a16="http://schemas.microsoft.com/office/drawing/2014/main" id="{B250A31A-82D5-AAD5-C81D-FB895923F403}"/>
              </a:ext>
            </a:extLst>
          </p:cNvPr>
          <p:cNvSpPr>
            <a:spLocks noGrp="1"/>
          </p:cNvSpPr>
          <p:nvPr>
            <p:ph idx="1"/>
          </p:nvPr>
        </p:nvSpPr>
        <p:spPr/>
        <p:txBody>
          <a:bodyPr/>
          <a:lstStyle/>
          <a:p>
            <a:r>
              <a:rPr lang="en-GB" dirty="0"/>
              <a:t>Local anaesthetic – rapid pain relief – but onset varies. Not all and more widely used in other countries not licensed here</a:t>
            </a:r>
          </a:p>
          <a:p>
            <a:endParaRPr lang="en-GB" dirty="0"/>
          </a:p>
          <a:p>
            <a:r>
              <a:rPr lang="en-GB" dirty="0"/>
              <a:t>NSAID – slower onset, longer lasting pain relief. None licensed for sheep in UK. Injectable licensed for sheep over 14 days elsewhere</a:t>
            </a:r>
          </a:p>
          <a:p>
            <a:pPr lvl="1"/>
            <a:r>
              <a:rPr lang="en-GB" dirty="0"/>
              <a:t>Oral form licensed in Australia – all ages?.</a:t>
            </a:r>
          </a:p>
          <a:p>
            <a:pPr lvl="1"/>
            <a:endParaRPr lang="en-GB" dirty="0"/>
          </a:p>
          <a:p>
            <a:pPr marL="457200" lvl="1" indent="0">
              <a:buNone/>
            </a:pPr>
            <a:r>
              <a:rPr lang="en-GB" dirty="0"/>
              <a:t>Use of local anaesthesia with NSAIDs, for livestock undergoing routine husbandry procedures does provide greater amelioration of the pain response than use of a single agent alone (Small et al)</a:t>
            </a:r>
          </a:p>
          <a:p>
            <a:pPr marL="457200" lvl="1" indent="0">
              <a:buNone/>
            </a:pPr>
            <a:endParaRPr lang="en-GB" dirty="0"/>
          </a:p>
        </p:txBody>
      </p:sp>
    </p:spTree>
    <p:extLst>
      <p:ext uri="{BB962C8B-B14F-4D97-AF65-F5344CB8AC3E}">
        <p14:creationId xmlns:p14="http://schemas.microsoft.com/office/powerpoint/2010/main" val="40857444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7E4677-8F64-FB64-B1CF-08099454EDD5}"/>
              </a:ext>
            </a:extLst>
          </p:cNvPr>
          <p:cNvSpPr>
            <a:spLocks noGrp="1"/>
          </p:cNvSpPr>
          <p:nvPr>
            <p:ph type="title"/>
          </p:nvPr>
        </p:nvSpPr>
        <p:spPr>
          <a:xfrm>
            <a:off x="640080" y="325369"/>
            <a:ext cx="4368602" cy="1956841"/>
          </a:xfrm>
        </p:spPr>
        <p:txBody>
          <a:bodyPr anchor="b">
            <a:normAutofit/>
          </a:bodyPr>
          <a:lstStyle/>
          <a:p>
            <a:r>
              <a:rPr lang="en-GB" sz="5400"/>
              <a:t>PROS</a:t>
            </a:r>
          </a:p>
        </p:txBody>
      </p:sp>
      <p:sp>
        <p:nvSpPr>
          <p:cNvPr id="2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33F2650-FB99-F636-4C6B-1299B8643946}"/>
              </a:ext>
            </a:extLst>
          </p:cNvPr>
          <p:cNvSpPr>
            <a:spLocks noGrp="1"/>
          </p:cNvSpPr>
          <p:nvPr>
            <p:ph idx="1"/>
          </p:nvPr>
        </p:nvSpPr>
        <p:spPr>
          <a:xfrm>
            <a:off x="640080" y="2872899"/>
            <a:ext cx="4243589" cy="3320668"/>
          </a:xfrm>
        </p:spPr>
        <p:txBody>
          <a:bodyPr>
            <a:normAutofit/>
          </a:bodyPr>
          <a:lstStyle/>
          <a:p>
            <a:r>
              <a:rPr lang="en-GB" sz="2200"/>
              <a:t>Welfare – reducing pain, we all want this</a:t>
            </a:r>
          </a:p>
          <a:p>
            <a:r>
              <a:rPr lang="en-GB" sz="2200"/>
              <a:t>Effects on pain responses in later life</a:t>
            </a:r>
          </a:p>
          <a:p>
            <a:r>
              <a:rPr lang="en-GB" sz="2200"/>
              <a:t>Productivity – better growth</a:t>
            </a:r>
          </a:p>
          <a:p>
            <a:endParaRPr lang="en-GB" sz="2200"/>
          </a:p>
        </p:txBody>
      </p:sp>
      <p:pic>
        <p:nvPicPr>
          <p:cNvPr id="4" name="Picture 3">
            <a:extLst>
              <a:ext uri="{FF2B5EF4-FFF2-40B4-BE49-F238E27FC236}">
                <a16:creationId xmlns:a16="http://schemas.microsoft.com/office/drawing/2014/main" id="{7F3681F2-AFCE-6AEB-5863-F9A67BA470DF}"/>
              </a:ext>
            </a:extLst>
          </p:cNvPr>
          <p:cNvPicPr>
            <a:picLocks noChangeAspect="1"/>
          </p:cNvPicPr>
          <p:nvPr/>
        </p:nvPicPr>
        <p:blipFill>
          <a:blip r:embed="rId2"/>
          <a:srcRect l="24216" r="37167"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674683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85C008-D21F-A86C-F92E-3301F85746B2}"/>
              </a:ext>
            </a:extLst>
          </p:cNvPr>
          <p:cNvSpPr>
            <a:spLocks noGrp="1"/>
          </p:cNvSpPr>
          <p:nvPr>
            <p:ph type="title"/>
          </p:nvPr>
        </p:nvSpPr>
        <p:spPr>
          <a:xfrm>
            <a:off x="640080" y="325369"/>
            <a:ext cx="4368602" cy="1956841"/>
          </a:xfrm>
        </p:spPr>
        <p:txBody>
          <a:bodyPr anchor="b">
            <a:normAutofit/>
          </a:bodyPr>
          <a:lstStyle/>
          <a:p>
            <a:r>
              <a:rPr lang="en-GB" sz="5400"/>
              <a:t>CONS</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79C5944-BDF9-2A8E-5081-FF613DAE2D31}"/>
              </a:ext>
            </a:extLst>
          </p:cNvPr>
          <p:cNvSpPr>
            <a:spLocks noGrp="1"/>
          </p:cNvSpPr>
          <p:nvPr>
            <p:ph idx="1"/>
          </p:nvPr>
        </p:nvSpPr>
        <p:spPr>
          <a:xfrm>
            <a:off x="640080" y="2872899"/>
            <a:ext cx="4243589" cy="3320668"/>
          </a:xfrm>
        </p:spPr>
        <p:txBody>
          <a:bodyPr>
            <a:normAutofit/>
          </a:bodyPr>
          <a:lstStyle/>
          <a:p>
            <a:r>
              <a:rPr lang="en-GB" sz="2000" dirty="0"/>
              <a:t>No licensed products.</a:t>
            </a:r>
          </a:p>
          <a:p>
            <a:r>
              <a:rPr lang="en-GB" sz="2000" dirty="0"/>
              <a:t>Multiple injections – needles/bottle broaching. </a:t>
            </a:r>
            <a:r>
              <a:rPr lang="en-GB" sz="2000"/>
              <a:t>Training.</a:t>
            </a:r>
          </a:p>
          <a:p>
            <a:r>
              <a:rPr lang="en-GB" sz="2000" dirty="0"/>
              <a:t>Prescribed “off licence” by vets under cascade.</a:t>
            </a:r>
          </a:p>
          <a:p>
            <a:pPr lvl="1"/>
            <a:r>
              <a:rPr lang="en-GB" sz="2000" dirty="0"/>
              <a:t>Record keeping requirements</a:t>
            </a:r>
          </a:p>
          <a:p>
            <a:pPr lvl="1"/>
            <a:r>
              <a:rPr lang="en-GB" sz="2000" dirty="0"/>
              <a:t>Vet could be held responsible for any adverse effects</a:t>
            </a:r>
          </a:p>
          <a:p>
            <a:endParaRPr lang="en-GB" sz="2000" dirty="0"/>
          </a:p>
        </p:txBody>
      </p:sp>
      <p:pic>
        <p:nvPicPr>
          <p:cNvPr id="4" name="Picture 3">
            <a:extLst>
              <a:ext uri="{FF2B5EF4-FFF2-40B4-BE49-F238E27FC236}">
                <a16:creationId xmlns:a16="http://schemas.microsoft.com/office/drawing/2014/main" id="{D8BC2C71-C030-F477-8D7E-6A0081021A4E}"/>
              </a:ext>
            </a:extLst>
          </p:cNvPr>
          <p:cNvPicPr>
            <a:picLocks noChangeAspect="1"/>
          </p:cNvPicPr>
          <p:nvPr/>
        </p:nvPicPr>
        <p:blipFill>
          <a:blip r:embed="rId2"/>
          <a:srcRect l="14083" r="10689"/>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3860019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CA18F1-B9DB-D567-0545-F0132CD1974E}"/>
              </a:ext>
            </a:extLst>
          </p:cNvPr>
          <p:cNvSpPr>
            <a:spLocks noGrp="1"/>
          </p:cNvSpPr>
          <p:nvPr>
            <p:ph idx="1"/>
          </p:nvPr>
        </p:nvSpPr>
        <p:spPr>
          <a:xfrm>
            <a:off x="838200" y="466725"/>
            <a:ext cx="10515600" cy="5710238"/>
          </a:xfrm>
        </p:spPr>
        <p:txBody>
          <a:bodyPr>
            <a:normAutofit fontScale="77500" lnSpcReduction="20000"/>
          </a:bodyPr>
          <a:lstStyle/>
          <a:p>
            <a:r>
              <a:rPr lang="en-GB" b="1" dirty="0"/>
              <a:t>Records of products administered to a food-producing animal under the cascade</a:t>
            </a:r>
          </a:p>
          <a:p>
            <a:r>
              <a:rPr lang="en-GB" b="1" dirty="0"/>
              <a:t>24.</a:t>
            </a:r>
            <a:r>
              <a:rPr lang="en-GB" dirty="0"/>
              <a:t>  A veterinary surgeon administering a veterinary medicinal product to food-producing animals under the cascade, or permitting another person to administer it under that veterinary surgeon’s responsibility, must, as soon as is reasonably practicable, record—</a:t>
            </a:r>
          </a:p>
          <a:p>
            <a:r>
              <a:rPr lang="en-GB" dirty="0"/>
              <a:t>(a)the date of examination of the animals;</a:t>
            </a:r>
          </a:p>
          <a:p>
            <a:r>
              <a:rPr lang="en-GB" dirty="0"/>
              <a:t>(b)the name and address of the owner;</a:t>
            </a:r>
          </a:p>
          <a:p>
            <a:r>
              <a:rPr lang="en-GB" dirty="0"/>
              <a:t>(c)the identification and number of animals treated;</a:t>
            </a:r>
          </a:p>
          <a:p>
            <a:r>
              <a:rPr lang="en-GB" dirty="0"/>
              <a:t>(d)the result of the veterinary surgeon’s clinical assessment;</a:t>
            </a:r>
          </a:p>
          <a:p>
            <a:r>
              <a:rPr lang="en-GB" dirty="0"/>
              <a:t>(e)the trade name of the product if there is one;</a:t>
            </a:r>
          </a:p>
          <a:p>
            <a:r>
              <a:rPr lang="en-GB" dirty="0"/>
              <a:t>(f)the manufacturer’s batch number shown on the product if there is one;</a:t>
            </a:r>
          </a:p>
          <a:p>
            <a:r>
              <a:rPr lang="en-GB" dirty="0"/>
              <a:t>(g)the name and quantity of the active substances;</a:t>
            </a:r>
          </a:p>
          <a:p>
            <a:r>
              <a:rPr lang="en-GB" dirty="0"/>
              <a:t>(h)the doses administered or supplied;</a:t>
            </a:r>
          </a:p>
          <a:p>
            <a:r>
              <a:rPr lang="en-GB" dirty="0"/>
              <a:t>(i)the duration of treatment; and</a:t>
            </a:r>
          </a:p>
          <a:p>
            <a:r>
              <a:rPr lang="en-GB" dirty="0"/>
              <a:t>(j)the withdrawal period,</a:t>
            </a:r>
          </a:p>
          <a:p>
            <a:r>
              <a:rPr lang="en-GB" dirty="0"/>
              <a:t>and must keep the record for at least five years.</a:t>
            </a:r>
          </a:p>
          <a:p>
            <a:endParaRPr lang="en-GB" dirty="0"/>
          </a:p>
        </p:txBody>
      </p:sp>
    </p:spTree>
    <p:extLst>
      <p:ext uri="{BB962C8B-B14F-4D97-AF65-F5344CB8AC3E}">
        <p14:creationId xmlns:p14="http://schemas.microsoft.com/office/powerpoint/2010/main" val="15340732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7FA7FB-8473-969B-9337-6DA1126D6009}"/>
              </a:ext>
            </a:extLst>
          </p:cNvPr>
          <p:cNvSpPr>
            <a:spLocks noGrp="1"/>
          </p:cNvSpPr>
          <p:nvPr>
            <p:ph type="title"/>
          </p:nvPr>
        </p:nvSpPr>
        <p:spPr>
          <a:xfrm>
            <a:off x="640080" y="325369"/>
            <a:ext cx="4368602" cy="1956841"/>
          </a:xfrm>
        </p:spPr>
        <p:txBody>
          <a:bodyPr anchor="b">
            <a:normAutofit/>
          </a:bodyPr>
          <a:lstStyle/>
          <a:p>
            <a:r>
              <a:rPr lang="en-GB" sz="5400"/>
              <a:t>What do we need</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CAEA8AA-A7C0-EC0A-8030-D221687B1D4D}"/>
              </a:ext>
            </a:extLst>
          </p:cNvPr>
          <p:cNvSpPr>
            <a:spLocks noGrp="1"/>
          </p:cNvSpPr>
          <p:nvPr>
            <p:ph idx="1"/>
          </p:nvPr>
        </p:nvSpPr>
        <p:spPr>
          <a:xfrm>
            <a:off x="640080" y="2872899"/>
            <a:ext cx="4243589" cy="3725922"/>
          </a:xfrm>
        </p:spPr>
        <p:txBody>
          <a:bodyPr>
            <a:normAutofit/>
          </a:bodyPr>
          <a:lstStyle/>
          <a:p>
            <a:r>
              <a:rPr lang="en-GB" sz="2200" dirty="0"/>
              <a:t>Licensing of current medicines</a:t>
            </a:r>
          </a:p>
          <a:p>
            <a:endParaRPr lang="en-GB" sz="2200" dirty="0"/>
          </a:p>
          <a:p>
            <a:r>
              <a:rPr lang="en-GB" sz="2200" dirty="0"/>
              <a:t>More work/trials on use in young lambs</a:t>
            </a:r>
          </a:p>
          <a:p>
            <a:endParaRPr lang="en-GB" sz="2200" dirty="0"/>
          </a:p>
          <a:p>
            <a:r>
              <a:rPr lang="en-GB" sz="2200" dirty="0"/>
              <a:t>Clarification from VMD to vets on their stance </a:t>
            </a:r>
            <a:r>
              <a:rPr lang="en-GB" sz="2200"/>
              <a:t>re cascade</a:t>
            </a:r>
          </a:p>
          <a:p>
            <a:endParaRPr lang="en-GB" sz="2200" dirty="0"/>
          </a:p>
          <a:p>
            <a:r>
              <a:rPr lang="en-GB" sz="2200" dirty="0"/>
              <a:t>New products in future</a:t>
            </a:r>
          </a:p>
          <a:p>
            <a:endParaRPr lang="en-GB" sz="2200" dirty="0"/>
          </a:p>
        </p:txBody>
      </p:sp>
      <p:pic>
        <p:nvPicPr>
          <p:cNvPr id="4" name="Content Placeholder 4" descr="A group of sheep in a field&#10;&#10;Description automatically generated">
            <a:extLst>
              <a:ext uri="{FF2B5EF4-FFF2-40B4-BE49-F238E27FC236}">
                <a16:creationId xmlns:a16="http://schemas.microsoft.com/office/drawing/2014/main" id="{90D9FC6D-3CAA-FABD-9427-54A3397E0902}"/>
              </a:ext>
            </a:extLst>
          </p:cNvPr>
          <p:cNvPicPr>
            <a:picLocks noChangeAspect="1"/>
          </p:cNvPicPr>
          <p:nvPr/>
        </p:nvPicPr>
        <p:blipFill rotWithShape="1">
          <a:blip r:embed="rId3">
            <a:extLst>
              <a:ext uri="{28A0092B-C50C-407E-A947-70E740481C1C}">
                <a14:useLocalDpi xmlns:a14="http://schemas.microsoft.com/office/drawing/2010/main" val="0"/>
              </a:ext>
            </a:extLst>
          </a:blip>
          <a:srcRect l="14900" r="9873"/>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p:spPr>
      </p:pic>
    </p:spTree>
    <p:extLst>
      <p:ext uri="{BB962C8B-B14F-4D97-AF65-F5344CB8AC3E}">
        <p14:creationId xmlns:p14="http://schemas.microsoft.com/office/powerpoint/2010/main" val="11134161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5448775B11C3B4EA511658BB3B0240A" ma:contentTypeVersion="14" ma:contentTypeDescription="Create a new document." ma:contentTypeScope="" ma:versionID="fa1a165dfa49d2bd098b28a253ab71b3">
  <xsd:schema xmlns:xsd="http://www.w3.org/2001/XMLSchema" xmlns:xs="http://www.w3.org/2001/XMLSchema" xmlns:p="http://schemas.microsoft.com/office/2006/metadata/properties" xmlns:ns2="3bafcdbd-d98e-42f2-9f86-51d0f2b9d428" xmlns:ns3="b38ba38b-cc83-4bf2-93b0-56e866665fc4" targetNamespace="http://schemas.microsoft.com/office/2006/metadata/properties" ma:root="true" ma:fieldsID="56eb45327f4a862d9ada5c60e97470bc" ns2:_="" ns3:_="">
    <xsd:import namespace="3bafcdbd-d98e-42f2-9f86-51d0f2b9d428"/>
    <xsd:import namespace="b38ba38b-cc83-4bf2-93b0-56e866665fc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afcdbd-d98e-42f2-9f86-51d0f2b9d4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ae65f2c-f1ff-4c4b-ba87-7e92a19c2eae"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descrip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38ba38b-cc83-4bf2-93b0-56e866665fc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88c9015-072e-4126-8a05-7e39b1aa0ed1}" ma:internalName="TaxCatchAll" ma:showField="CatchAllData" ma:web="b38ba38b-cc83-4bf2-93b0-56e866665fc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38ba38b-cc83-4bf2-93b0-56e866665fc4" xsi:nil="true"/>
    <lcf76f155ced4ddcb4097134ff3c332f xmlns="3bafcdbd-d98e-42f2-9f86-51d0f2b9d42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07D2948-AFE3-406C-ACDF-8A9ECA9E010F}"/>
</file>

<file path=customXml/itemProps2.xml><?xml version="1.0" encoding="utf-8"?>
<ds:datastoreItem xmlns:ds="http://schemas.openxmlformats.org/officeDocument/2006/customXml" ds:itemID="{19AAA369-7F7D-4BAB-8AEF-08AAF15F65BE}"/>
</file>

<file path=customXml/itemProps3.xml><?xml version="1.0" encoding="utf-8"?>
<ds:datastoreItem xmlns:ds="http://schemas.openxmlformats.org/officeDocument/2006/customXml" ds:itemID="{D0C60BBF-BD95-43E3-B7DA-CDF394229A21}"/>
</file>

<file path=docProps/app.xml><?xml version="1.0" encoding="utf-8"?>
<Properties xmlns="http://schemas.openxmlformats.org/officeDocument/2006/extended-properties" xmlns:vt="http://schemas.openxmlformats.org/officeDocument/2006/docPropsVTypes">
  <TotalTime>192</TotalTime>
  <Words>620</Words>
  <Application>Microsoft Office PowerPoint</Application>
  <PresentationFormat>Widescreen</PresentationFormat>
  <Paragraphs>49</Paragraphs>
  <Slides>8</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Aptos</vt:lpstr>
      <vt:lpstr>Aptos Display</vt:lpstr>
      <vt:lpstr>AR CENA</vt:lpstr>
      <vt:lpstr>Arial</vt:lpstr>
      <vt:lpstr>Calibri</vt:lpstr>
      <vt:lpstr>Office Theme</vt:lpstr>
      <vt:lpstr>PowerPoint Presentation</vt:lpstr>
      <vt:lpstr>PowerPoint Presentation</vt:lpstr>
      <vt:lpstr>Small, A., Fisher, A. D., Lee, C., &amp; Colditz, I. Analgesia for sheep in commercial production: where to next? Animals. 2021; 11: 1127.</vt:lpstr>
      <vt:lpstr>What Products are Available ?</vt:lpstr>
      <vt:lpstr>PROS</vt:lpstr>
      <vt:lpstr>CONS</vt:lpstr>
      <vt:lpstr>PowerPoint Presentation</vt:lpstr>
      <vt:lpstr>What do we need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KATE HOVERS</dc:creator>
  <cp:lastModifiedBy>KATE HOVERS</cp:lastModifiedBy>
  <cp:revision>1</cp:revision>
  <dcterms:created xsi:type="dcterms:W3CDTF">2026-03-01T15:34:09Z</dcterms:created>
  <dcterms:modified xsi:type="dcterms:W3CDTF">2026-03-02T10:27:04Z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0x01010065448775B11C3B4EA511658BB3B0240A</vt:lpwstr>
  </property>
</Properties>
</file>