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70" r:id="rId8"/>
    <p:sldId id="266" r:id="rId9"/>
    <p:sldId id="267" r:id="rId10"/>
    <p:sldId id="268" r:id="rId11"/>
    <p:sldId id="271" r:id="rId12"/>
    <p:sldId id="269" r:id="rId13"/>
    <p:sldId id="2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8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2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8F587B-BCE5-4508-A3A2-827EEA7A1F32}" type="doc">
      <dgm:prSet loTypeId="urn:microsoft.com/office/officeart/2005/8/layout/hList9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E24A2F8-1B34-4A2F-AA50-889C8EE1EE3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Pros </a:t>
          </a:r>
        </a:p>
      </dgm:t>
    </dgm:pt>
    <dgm:pt modelId="{9FE71452-ECCC-4A0A-B226-FFE7239EC190}" type="parTrans" cxnId="{B4BE7A7C-20C2-4461-9BD5-7A1D18FD7EE0}">
      <dgm:prSet/>
      <dgm:spPr/>
      <dgm:t>
        <a:bodyPr/>
        <a:lstStyle/>
        <a:p>
          <a:endParaRPr lang="en-GB"/>
        </a:p>
      </dgm:t>
    </dgm:pt>
    <dgm:pt modelId="{3466BE94-4728-4F5C-A27F-189D8C96AEA8}" type="sibTrans" cxnId="{B4BE7A7C-20C2-4461-9BD5-7A1D18FD7EE0}">
      <dgm:prSet/>
      <dgm:spPr/>
      <dgm:t>
        <a:bodyPr/>
        <a:lstStyle/>
        <a:p>
          <a:endParaRPr lang="en-GB"/>
        </a:p>
      </dgm:t>
    </dgm:pt>
    <dgm:pt modelId="{F0CDE3F5-74D6-44BC-9276-8CEE6094C8FE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No procedural pain</a:t>
          </a:r>
        </a:p>
      </dgm:t>
    </dgm:pt>
    <dgm:pt modelId="{4AC5FF94-F047-430E-AA59-A2F7ECC2506F}" type="parTrans" cxnId="{A3C8C7EC-BCA1-49B9-A271-29B2A8D116CF}">
      <dgm:prSet/>
      <dgm:spPr/>
      <dgm:t>
        <a:bodyPr/>
        <a:lstStyle/>
        <a:p>
          <a:endParaRPr lang="en-GB"/>
        </a:p>
      </dgm:t>
    </dgm:pt>
    <dgm:pt modelId="{BC5B5C67-1467-4D6B-A24A-9A3B86B3F193}" type="sibTrans" cxnId="{A3C8C7EC-BCA1-49B9-A271-29B2A8D116CF}">
      <dgm:prSet/>
      <dgm:spPr/>
      <dgm:t>
        <a:bodyPr/>
        <a:lstStyle/>
        <a:p>
          <a:endParaRPr lang="en-GB"/>
        </a:p>
      </dgm:t>
    </dgm:pt>
    <dgm:pt modelId="{E99EE68B-DFF3-47D1-AC72-F133D5F07114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Lower labour requirement</a:t>
          </a:r>
        </a:p>
      </dgm:t>
    </dgm:pt>
    <dgm:pt modelId="{D09E5C2D-D409-47C9-B0AC-838A69F875E3}" type="parTrans" cxnId="{4AC8D4B8-8BBA-4795-B86D-260832287B7B}">
      <dgm:prSet/>
      <dgm:spPr/>
      <dgm:t>
        <a:bodyPr/>
        <a:lstStyle/>
        <a:p>
          <a:endParaRPr lang="en-GB"/>
        </a:p>
      </dgm:t>
    </dgm:pt>
    <dgm:pt modelId="{9A6D9430-44DC-43A1-B583-E8CFA2C71789}" type="sibTrans" cxnId="{4AC8D4B8-8BBA-4795-B86D-260832287B7B}">
      <dgm:prSet/>
      <dgm:spPr/>
      <dgm:t>
        <a:bodyPr/>
        <a:lstStyle/>
        <a:p>
          <a:endParaRPr lang="en-GB"/>
        </a:p>
      </dgm:t>
    </dgm:pt>
    <dgm:pt modelId="{7CE81D5A-E8E6-4382-8B08-FCCDFC92664A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Cons</a:t>
          </a:r>
        </a:p>
      </dgm:t>
    </dgm:pt>
    <dgm:pt modelId="{3CB50FFC-7692-414F-9280-4A1CB2FED54A}" type="parTrans" cxnId="{8405CC3F-1CEE-4824-8B3F-C52B33BC1C54}">
      <dgm:prSet/>
      <dgm:spPr/>
      <dgm:t>
        <a:bodyPr/>
        <a:lstStyle/>
        <a:p>
          <a:endParaRPr lang="en-GB"/>
        </a:p>
      </dgm:t>
    </dgm:pt>
    <dgm:pt modelId="{40478C9F-5CC5-4CBD-A8FD-FC60009B9434}" type="sibTrans" cxnId="{8405CC3F-1CEE-4824-8B3F-C52B33BC1C54}">
      <dgm:prSet/>
      <dgm:spPr/>
      <dgm:t>
        <a:bodyPr/>
        <a:lstStyle/>
        <a:p>
          <a:endParaRPr lang="en-GB"/>
        </a:p>
      </dgm:t>
    </dgm:pt>
    <dgm:pt modelId="{7C3188D1-3709-4836-A232-ACEBD2D5386E}">
      <dgm:prSet phldrT="[Text]"/>
      <dgm:spPr>
        <a:solidFill>
          <a:srgbClr val="FE8282"/>
        </a:solidFill>
      </dgm:spPr>
      <dgm:t>
        <a:bodyPr/>
        <a:lstStyle/>
        <a:p>
          <a:r>
            <a:rPr lang="en-GB" dirty="0"/>
            <a:t>Management ram lambs</a:t>
          </a:r>
        </a:p>
      </dgm:t>
    </dgm:pt>
    <dgm:pt modelId="{78AE449E-5643-4596-8559-D90D446C1CA3}" type="parTrans" cxnId="{1AA80C74-62B3-4AC0-8A41-06D3EDEFDBA0}">
      <dgm:prSet/>
      <dgm:spPr/>
      <dgm:t>
        <a:bodyPr/>
        <a:lstStyle/>
        <a:p>
          <a:endParaRPr lang="en-GB"/>
        </a:p>
      </dgm:t>
    </dgm:pt>
    <dgm:pt modelId="{724737CC-5009-4353-9CB5-6EAD43601525}" type="sibTrans" cxnId="{1AA80C74-62B3-4AC0-8A41-06D3EDEFDBA0}">
      <dgm:prSet/>
      <dgm:spPr/>
      <dgm:t>
        <a:bodyPr/>
        <a:lstStyle/>
        <a:p>
          <a:endParaRPr lang="en-GB"/>
        </a:p>
      </dgm:t>
    </dgm:pt>
    <dgm:pt modelId="{3957CD11-40C1-4EE6-8B56-BABCD16DEAE0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Carcase penalties</a:t>
          </a:r>
        </a:p>
      </dgm:t>
    </dgm:pt>
    <dgm:pt modelId="{95D481B8-7A57-42B6-BCD2-E73B4AA79532}" type="parTrans" cxnId="{A3B0F5E0-B704-4ADB-B69F-1C57A87AFDEE}">
      <dgm:prSet/>
      <dgm:spPr/>
      <dgm:t>
        <a:bodyPr/>
        <a:lstStyle/>
        <a:p>
          <a:endParaRPr lang="en-GB"/>
        </a:p>
      </dgm:t>
    </dgm:pt>
    <dgm:pt modelId="{4EB6E261-9532-4D5B-A3E9-1D3CF952FC81}" type="sibTrans" cxnId="{A3B0F5E0-B704-4ADB-B69F-1C57A87AFDEE}">
      <dgm:prSet/>
      <dgm:spPr/>
      <dgm:t>
        <a:bodyPr/>
        <a:lstStyle/>
        <a:p>
          <a:endParaRPr lang="en-GB"/>
        </a:p>
      </dgm:t>
    </dgm:pt>
    <dgm:pt modelId="{55955469-2450-4EB1-A5E2-1980F041D621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Flystrike (selection!) </a:t>
          </a:r>
        </a:p>
      </dgm:t>
    </dgm:pt>
    <dgm:pt modelId="{006025D1-A483-4520-9188-C2CF63F54CD3}" type="parTrans" cxnId="{841426F1-9159-43BD-BD0F-060D54DA8F21}">
      <dgm:prSet/>
      <dgm:spPr/>
      <dgm:t>
        <a:bodyPr/>
        <a:lstStyle/>
        <a:p>
          <a:endParaRPr lang="en-GB"/>
        </a:p>
      </dgm:t>
    </dgm:pt>
    <dgm:pt modelId="{5CBE23F7-9C3E-413F-BF8B-52F6B217D802}" type="sibTrans" cxnId="{841426F1-9159-43BD-BD0F-060D54DA8F21}">
      <dgm:prSet/>
      <dgm:spPr/>
      <dgm:t>
        <a:bodyPr/>
        <a:lstStyle/>
        <a:p>
          <a:endParaRPr lang="en-GB"/>
        </a:p>
      </dgm:t>
    </dgm:pt>
    <dgm:pt modelId="{85A0DB08-B67B-454C-ADA0-F264298B7DB5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Aesthetics </a:t>
          </a:r>
        </a:p>
      </dgm:t>
    </dgm:pt>
    <dgm:pt modelId="{CA21C842-CD8F-4D17-BA99-E02EAC9AF2C9}" type="parTrans" cxnId="{B17A3A58-E939-4B5F-BC17-184732216AB2}">
      <dgm:prSet/>
      <dgm:spPr/>
      <dgm:t>
        <a:bodyPr/>
        <a:lstStyle/>
        <a:p>
          <a:endParaRPr lang="en-GB"/>
        </a:p>
      </dgm:t>
    </dgm:pt>
    <dgm:pt modelId="{1525DB0F-205A-49C1-9534-0E431CE79C5C}" type="sibTrans" cxnId="{B17A3A58-E939-4B5F-BC17-184732216AB2}">
      <dgm:prSet/>
      <dgm:spPr/>
      <dgm:t>
        <a:bodyPr/>
        <a:lstStyle/>
        <a:p>
          <a:endParaRPr lang="en-GB"/>
        </a:p>
      </dgm:t>
    </dgm:pt>
    <dgm:pt modelId="{5802C0EA-56F7-40F0-89C6-A6B40180235F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GB" dirty="0"/>
            <a:t>Better growth rate</a:t>
          </a:r>
        </a:p>
      </dgm:t>
    </dgm:pt>
    <dgm:pt modelId="{2C331F74-3102-4907-B51B-8AC7E3C4AB22}" type="parTrans" cxnId="{0972A60D-081E-4513-8C36-582CB166C0AE}">
      <dgm:prSet/>
      <dgm:spPr/>
      <dgm:t>
        <a:bodyPr/>
        <a:lstStyle/>
        <a:p>
          <a:endParaRPr lang="en-GB"/>
        </a:p>
      </dgm:t>
    </dgm:pt>
    <dgm:pt modelId="{22E1B871-3CEB-41B8-9B9E-141662E39763}" type="sibTrans" cxnId="{0972A60D-081E-4513-8C36-582CB166C0AE}">
      <dgm:prSet/>
      <dgm:spPr/>
      <dgm:t>
        <a:bodyPr/>
        <a:lstStyle/>
        <a:p>
          <a:endParaRPr lang="en-GB"/>
        </a:p>
      </dgm:t>
    </dgm:pt>
    <dgm:pt modelId="{86C72C92-6E83-40BC-823F-5BB6DB9594BC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GB" dirty="0"/>
            <a:t>No risk of complications</a:t>
          </a:r>
        </a:p>
      </dgm:t>
    </dgm:pt>
    <dgm:pt modelId="{F54B4563-F92C-48A1-8891-C9F04036478F}" type="parTrans" cxnId="{C6F65D7D-209D-4309-BDA8-9577BCE944D9}">
      <dgm:prSet/>
      <dgm:spPr/>
      <dgm:t>
        <a:bodyPr/>
        <a:lstStyle/>
        <a:p>
          <a:endParaRPr lang="en-GB"/>
        </a:p>
      </dgm:t>
    </dgm:pt>
    <dgm:pt modelId="{E73A755E-4FFE-420E-B1BB-DD0119952A6C}" type="sibTrans" cxnId="{C6F65D7D-209D-4309-BDA8-9577BCE944D9}">
      <dgm:prSet/>
      <dgm:spPr/>
      <dgm:t>
        <a:bodyPr/>
        <a:lstStyle/>
        <a:p>
          <a:endParaRPr lang="en-GB"/>
        </a:p>
      </dgm:t>
    </dgm:pt>
    <dgm:pt modelId="{72AC1FB1-1554-4B2F-B3B5-C15906CAA6B7}" type="pres">
      <dgm:prSet presAssocID="{FA8F587B-BCE5-4508-A3A2-827EEA7A1F32}" presName="list" presStyleCnt="0">
        <dgm:presLayoutVars>
          <dgm:dir/>
          <dgm:animLvl val="lvl"/>
        </dgm:presLayoutVars>
      </dgm:prSet>
      <dgm:spPr/>
    </dgm:pt>
    <dgm:pt modelId="{FA6620A1-C012-41FD-BFBB-9882E5691E1D}" type="pres">
      <dgm:prSet presAssocID="{9E24A2F8-1B34-4A2F-AA50-889C8EE1EE3B}" presName="posSpace" presStyleCnt="0"/>
      <dgm:spPr/>
    </dgm:pt>
    <dgm:pt modelId="{5135E4B8-C912-4965-AD8D-62A572A9C3A6}" type="pres">
      <dgm:prSet presAssocID="{9E24A2F8-1B34-4A2F-AA50-889C8EE1EE3B}" presName="vertFlow" presStyleCnt="0"/>
      <dgm:spPr/>
    </dgm:pt>
    <dgm:pt modelId="{33CE2944-B508-4432-93BA-F0218351EA2C}" type="pres">
      <dgm:prSet presAssocID="{9E24A2F8-1B34-4A2F-AA50-889C8EE1EE3B}" presName="topSpace" presStyleCnt="0"/>
      <dgm:spPr/>
    </dgm:pt>
    <dgm:pt modelId="{CB42C5F9-CAB5-43E9-9481-58F8847FED74}" type="pres">
      <dgm:prSet presAssocID="{9E24A2F8-1B34-4A2F-AA50-889C8EE1EE3B}" presName="firstComp" presStyleCnt="0"/>
      <dgm:spPr/>
    </dgm:pt>
    <dgm:pt modelId="{AF1F8197-52A0-4A9E-AEC6-0D99AC107B3D}" type="pres">
      <dgm:prSet presAssocID="{9E24A2F8-1B34-4A2F-AA50-889C8EE1EE3B}" presName="firstChild" presStyleLbl="bgAccFollowNode1" presStyleIdx="0" presStyleCnt="8"/>
      <dgm:spPr/>
    </dgm:pt>
    <dgm:pt modelId="{0CD4326B-ED4C-4DD4-8F5A-FD7333B0162E}" type="pres">
      <dgm:prSet presAssocID="{9E24A2F8-1B34-4A2F-AA50-889C8EE1EE3B}" presName="firstChildTx" presStyleLbl="bgAccFollowNode1" presStyleIdx="0" presStyleCnt="8">
        <dgm:presLayoutVars>
          <dgm:bulletEnabled val="1"/>
        </dgm:presLayoutVars>
      </dgm:prSet>
      <dgm:spPr/>
    </dgm:pt>
    <dgm:pt modelId="{1DBF14BB-8B24-4BF3-83A4-7515B226E767}" type="pres">
      <dgm:prSet presAssocID="{86C72C92-6E83-40BC-823F-5BB6DB9594BC}" presName="comp" presStyleCnt="0"/>
      <dgm:spPr/>
    </dgm:pt>
    <dgm:pt modelId="{C7EDBD80-9708-4D3B-A27E-C387A4793122}" type="pres">
      <dgm:prSet presAssocID="{86C72C92-6E83-40BC-823F-5BB6DB9594BC}" presName="child" presStyleLbl="bgAccFollowNode1" presStyleIdx="1" presStyleCnt="8"/>
      <dgm:spPr/>
    </dgm:pt>
    <dgm:pt modelId="{AA15B8A1-A070-446B-98F9-4F9EC750F514}" type="pres">
      <dgm:prSet presAssocID="{86C72C92-6E83-40BC-823F-5BB6DB9594BC}" presName="childTx" presStyleLbl="bgAccFollowNode1" presStyleIdx="1" presStyleCnt="8">
        <dgm:presLayoutVars>
          <dgm:bulletEnabled val="1"/>
        </dgm:presLayoutVars>
      </dgm:prSet>
      <dgm:spPr/>
    </dgm:pt>
    <dgm:pt modelId="{7A67A1E4-4AF2-4EE8-B092-1BB95983363B}" type="pres">
      <dgm:prSet presAssocID="{E99EE68B-DFF3-47D1-AC72-F133D5F07114}" presName="comp" presStyleCnt="0"/>
      <dgm:spPr/>
    </dgm:pt>
    <dgm:pt modelId="{F9F66A9A-C2BC-4EB3-9BA7-27E23945CBF2}" type="pres">
      <dgm:prSet presAssocID="{E99EE68B-DFF3-47D1-AC72-F133D5F07114}" presName="child" presStyleLbl="bgAccFollowNode1" presStyleIdx="2" presStyleCnt="8"/>
      <dgm:spPr/>
    </dgm:pt>
    <dgm:pt modelId="{4E1E22B7-812F-4EF9-B03F-8067141A5FC2}" type="pres">
      <dgm:prSet presAssocID="{E99EE68B-DFF3-47D1-AC72-F133D5F07114}" presName="childTx" presStyleLbl="bgAccFollowNode1" presStyleIdx="2" presStyleCnt="8">
        <dgm:presLayoutVars>
          <dgm:bulletEnabled val="1"/>
        </dgm:presLayoutVars>
      </dgm:prSet>
      <dgm:spPr/>
    </dgm:pt>
    <dgm:pt modelId="{01DCF697-15FF-4D80-8822-848699BF2A64}" type="pres">
      <dgm:prSet presAssocID="{5802C0EA-56F7-40F0-89C6-A6B40180235F}" presName="comp" presStyleCnt="0"/>
      <dgm:spPr/>
    </dgm:pt>
    <dgm:pt modelId="{13831D4E-7205-4E3A-99E3-B9F7D47AAA33}" type="pres">
      <dgm:prSet presAssocID="{5802C0EA-56F7-40F0-89C6-A6B40180235F}" presName="child" presStyleLbl="bgAccFollowNode1" presStyleIdx="3" presStyleCnt="8"/>
      <dgm:spPr/>
    </dgm:pt>
    <dgm:pt modelId="{0CF0F35A-F520-4C87-904F-21B3F74FDF0B}" type="pres">
      <dgm:prSet presAssocID="{5802C0EA-56F7-40F0-89C6-A6B40180235F}" presName="childTx" presStyleLbl="bgAccFollowNode1" presStyleIdx="3" presStyleCnt="8">
        <dgm:presLayoutVars>
          <dgm:bulletEnabled val="1"/>
        </dgm:presLayoutVars>
      </dgm:prSet>
      <dgm:spPr/>
    </dgm:pt>
    <dgm:pt modelId="{4ECA8D43-8F0B-4800-B780-78E1A14CF901}" type="pres">
      <dgm:prSet presAssocID="{9E24A2F8-1B34-4A2F-AA50-889C8EE1EE3B}" presName="negSpace" presStyleCnt="0"/>
      <dgm:spPr/>
    </dgm:pt>
    <dgm:pt modelId="{5A4EBE48-F8FB-4AE3-BF57-940EA511EE61}" type="pres">
      <dgm:prSet presAssocID="{9E24A2F8-1B34-4A2F-AA50-889C8EE1EE3B}" presName="circle" presStyleLbl="node1" presStyleIdx="0" presStyleCnt="2"/>
      <dgm:spPr/>
    </dgm:pt>
    <dgm:pt modelId="{4671628F-B44A-4D78-94B3-36D856770959}" type="pres">
      <dgm:prSet presAssocID="{3466BE94-4728-4F5C-A27F-189D8C96AEA8}" presName="transSpace" presStyleCnt="0"/>
      <dgm:spPr/>
    </dgm:pt>
    <dgm:pt modelId="{AB28995E-7896-4E32-B6D9-33EEF90E549B}" type="pres">
      <dgm:prSet presAssocID="{7CE81D5A-E8E6-4382-8B08-FCCDFC92664A}" presName="posSpace" presStyleCnt="0"/>
      <dgm:spPr/>
    </dgm:pt>
    <dgm:pt modelId="{AAD33134-C490-4073-8603-C262EBCBCA1F}" type="pres">
      <dgm:prSet presAssocID="{7CE81D5A-E8E6-4382-8B08-FCCDFC92664A}" presName="vertFlow" presStyleCnt="0"/>
      <dgm:spPr/>
    </dgm:pt>
    <dgm:pt modelId="{F31CF7DE-EA4B-41DD-982F-6AEA7DF6E8D7}" type="pres">
      <dgm:prSet presAssocID="{7CE81D5A-E8E6-4382-8B08-FCCDFC92664A}" presName="topSpace" presStyleCnt="0"/>
      <dgm:spPr/>
    </dgm:pt>
    <dgm:pt modelId="{450D398C-6AF2-4367-B023-00C18D29C0B9}" type="pres">
      <dgm:prSet presAssocID="{7CE81D5A-E8E6-4382-8B08-FCCDFC92664A}" presName="firstComp" presStyleCnt="0"/>
      <dgm:spPr/>
    </dgm:pt>
    <dgm:pt modelId="{44A98CCF-C226-4740-9652-A99CF083B84C}" type="pres">
      <dgm:prSet presAssocID="{7CE81D5A-E8E6-4382-8B08-FCCDFC92664A}" presName="firstChild" presStyleLbl="bgAccFollowNode1" presStyleIdx="4" presStyleCnt="8"/>
      <dgm:spPr/>
    </dgm:pt>
    <dgm:pt modelId="{803C1D0B-C1CD-476E-8E25-705ADD1010E3}" type="pres">
      <dgm:prSet presAssocID="{7CE81D5A-E8E6-4382-8B08-FCCDFC92664A}" presName="firstChildTx" presStyleLbl="bgAccFollowNode1" presStyleIdx="4" presStyleCnt="8">
        <dgm:presLayoutVars>
          <dgm:bulletEnabled val="1"/>
        </dgm:presLayoutVars>
      </dgm:prSet>
      <dgm:spPr/>
    </dgm:pt>
    <dgm:pt modelId="{D91FBA7F-40D3-4626-94EF-998E7F9FBB9B}" type="pres">
      <dgm:prSet presAssocID="{3957CD11-40C1-4EE6-8B56-BABCD16DEAE0}" presName="comp" presStyleCnt="0"/>
      <dgm:spPr/>
    </dgm:pt>
    <dgm:pt modelId="{91E6AC9F-CD98-44D2-89FF-724EBC479392}" type="pres">
      <dgm:prSet presAssocID="{3957CD11-40C1-4EE6-8B56-BABCD16DEAE0}" presName="child" presStyleLbl="bgAccFollowNode1" presStyleIdx="5" presStyleCnt="8"/>
      <dgm:spPr/>
    </dgm:pt>
    <dgm:pt modelId="{8413B13C-988D-4542-99E7-14AC90ABF77A}" type="pres">
      <dgm:prSet presAssocID="{3957CD11-40C1-4EE6-8B56-BABCD16DEAE0}" presName="childTx" presStyleLbl="bgAccFollowNode1" presStyleIdx="5" presStyleCnt="8">
        <dgm:presLayoutVars>
          <dgm:bulletEnabled val="1"/>
        </dgm:presLayoutVars>
      </dgm:prSet>
      <dgm:spPr/>
    </dgm:pt>
    <dgm:pt modelId="{CD7C3843-563A-4384-B150-1A14D63E4915}" type="pres">
      <dgm:prSet presAssocID="{55955469-2450-4EB1-A5E2-1980F041D621}" presName="comp" presStyleCnt="0"/>
      <dgm:spPr/>
    </dgm:pt>
    <dgm:pt modelId="{179FD888-86A4-480C-BB39-8FBA68184077}" type="pres">
      <dgm:prSet presAssocID="{55955469-2450-4EB1-A5E2-1980F041D621}" presName="child" presStyleLbl="bgAccFollowNode1" presStyleIdx="6" presStyleCnt="8"/>
      <dgm:spPr/>
    </dgm:pt>
    <dgm:pt modelId="{E2B57EAB-5A38-40B9-A2C2-F649CCB17562}" type="pres">
      <dgm:prSet presAssocID="{55955469-2450-4EB1-A5E2-1980F041D621}" presName="childTx" presStyleLbl="bgAccFollowNode1" presStyleIdx="6" presStyleCnt="8">
        <dgm:presLayoutVars>
          <dgm:bulletEnabled val="1"/>
        </dgm:presLayoutVars>
      </dgm:prSet>
      <dgm:spPr/>
    </dgm:pt>
    <dgm:pt modelId="{BC3778E6-F528-4A86-A480-34B08A93AF8B}" type="pres">
      <dgm:prSet presAssocID="{85A0DB08-B67B-454C-ADA0-F264298B7DB5}" presName="comp" presStyleCnt="0"/>
      <dgm:spPr/>
    </dgm:pt>
    <dgm:pt modelId="{F8B28CE8-F175-40F2-AC61-C661462E7460}" type="pres">
      <dgm:prSet presAssocID="{85A0DB08-B67B-454C-ADA0-F264298B7DB5}" presName="child" presStyleLbl="bgAccFollowNode1" presStyleIdx="7" presStyleCnt="8"/>
      <dgm:spPr/>
    </dgm:pt>
    <dgm:pt modelId="{FB52B934-BF69-413F-9143-FC101B104A36}" type="pres">
      <dgm:prSet presAssocID="{85A0DB08-B67B-454C-ADA0-F264298B7DB5}" presName="childTx" presStyleLbl="bgAccFollowNode1" presStyleIdx="7" presStyleCnt="8">
        <dgm:presLayoutVars>
          <dgm:bulletEnabled val="1"/>
        </dgm:presLayoutVars>
      </dgm:prSet>
      <dgm:spPr/>
    </dgm:pt>
    <dgm:pt modelId="{07142F74-522D-4CE6-983C-F96540F73E95}" type="pres">
      <dgm:prSet presAssocID="{7CE81D5A-E8E6-4382-8B08-FCCDFC92664A}" presName="negSpace" presStyleCnt="0"/>
      <dgm:spPr/>
    </dgm:pt>
    <dgm:pt modelId="{FD846C06-1F2B-4442-A157-775C99F25EE5}" type="pres">
      <dgm:prSet presAssocID="{7CE81D5A-E8E6-4382-8B08-FCCDFC92664A}" presName="circle" presStyleLbl="node1" presStyleIdx="1" presStyleCnt="2"/>
      <dgm:spPr/>
    </dgm:pt>
  </dgm:ptLst>
  <dgm:cxnLst>
    <dgm:cxn modelId="{176AE501-EB31-4A6A-BB06-FE16A833BC48}" type="presOf" srcId="{7C3188D1-3709-4836-A232-ACEBD2D5386E}" destId="{44A98CCF-C226-4740-9652-A99CF083B84C}" srcOrd="0" destOrd="0" presId="urn:microsoft.com/office/officeart/2005/8/layout/hList9"/>
    <dgm:cxn modelId="{0972A60D-081E-4513-8C36-582CB166C0AE}" srcId="{9E24A2F8-1B34-4A2F-AA50-889C8EE1EE3B}" destId="{5802C0EA-56F7-40F0-89C6-A6B40180235F}" srcOrd="3" destOrd="0" parTransId="{2C331F74-3102-4907-B51B-8AC7E3C4AB22}" sibTransId="{22E1B871-3CEB-41B8-9B9E-141662E39763}"/>
    <dgm:cxn modelId="{416AE51B-7011-47C5-BE7B-EB3F49BBF662}" type="presOf" srcId="{F0CDE3F5-74D6-44BC-9276-8CEE6094C8FE}" destId="{AF1F8197-52A0-4A9E-AEC6-0D99AC107B3D}" srcOrd="0" destOrd="0" presId="urn:microsoft.com/office/officeart/2005/8/layout/hList9"/>
    <dgm:cxn modelId="{7CD90A36-E070-4E0E-93AC-51EA9A278D81}" type="presOf" srcId="{55955469-2450-4EB1-A5E2-1980F041D621}" destId="{E2B57EAB-5A38-40B9-A2C2-F649CCB17562}" srcOrd="1" destOrd="0" presId="urn:microsoft.com/office/officeart/2005/8/layout/hList9"/>
    <dgm:cxn modelId="{8405CC3F-1CEE-4824-8B3F-C52B33BC1C54}" srcId="{FA8F587B-BCE5-4508-A3A2-827EEA7A1F32}" destId="{7CE81D5A-E8E6-4382-8B08-FCCDFC92664A}" srcOrd="1" destOrd="0" parTransId="{3CB50FFC-7692-414F-9280-4A1CB2FED54A}" sibTransId="{40478C9F-5CC5-4CBD-A8FD-FC60009B9434}"/>
    <dgm:cxn modelId="{2F1E745B-5D72-4B1C-B5C5-28A2E1BD41C7}" type="presOf" srcId="{9E24A2F8-1B34-4A2F-AA50-889C8EE1EE3B}" destId="{5A4EBE48-F8FB-4AE3-BF57-940EA511EE61}" srcOrd="0" destOrd="0" presId="urn:microsoft.com/office/officeart/2005/8/layout/hList9"/>
    <dgm:cxn modelId="{020FA45B-FCFA-494A-9E61-EA2CCA5BB6F9}" type="presOf" srcId="{7CE81D5A-E8E6-4382-8B08-FCCDFC92664A}" destId="{FD846C06-1F2B-4442-A157-775C99F25EE5}" srcOrd="0" destOrd="0" presId="urn:microsoft.com/office/officeart/2005/8/layout/hList9"/>
    <dgm:cxn modelId="{23D5F75F-E0F1-4BBB-A8D3-BBF4E2F17ECC}" type="presOf" srcId="{3957CD11-40C1-4EE6-8B56-BABCD16DEAE0}" destId="{91E6AC9F-CD98-44D2-89FF-724EBC479392}" srcOrd="0" destOrd="0" presId="urn:microsoft.com/office/officeart/2005/8/layout/hList9"/>
    <dgm:cxn modelId="{BA77DF43-A344-4BF7-BB6D-933F09CEFA1A}" type="presOf" srcId="{5802C0EA-56F7-40F0-89C6-A6B40180235F}" destId="{0CF0F35A-F520-4C87-904F-21B3F74FDF0B}" srcOrd="1" destOrd="0" presId="urn:microsoft.com/office/officeart/2005/8/layout/hList9"/>
    <dgm:cxn modelId="{8C063A44-B27B-4A05-8DFE-E81721A31798}" type="presOf" srcId="{86C72C92-6E83-40BC-823F-5BB6DB9594BC}" destId="{AA15B8A1-A070-446B-98F9-4F9EC750F514}" srcOrd="1" destOrd="0" presId="urn:microsoft.com/office/officeart/2005/8/layout/hList9"/>
    <dgm:cxn modelId="{CE43BD64-718F-47D9-A0C4-8FE89508C661}" type="presOf" srcId="{5802C0EA-56F7-40F0-89C6-A6B40180235F}" destId="{13831D4E-7205-4E3A-99E3-B9F7D47AAA33}" srcOrd="0" destOrd="0" presId="urn:microsoft.com/office/officeart/2005/8/layout/hList9"/>
    <dgm:cxn modelId="{B6202A68-1BB3-49A9-8DAA-C9534E02F839}" type="presOf" srcId="{85A0DB08-B67B-454C-ADA0-F264298B7DB5}" destId="{F8B28CE8-F175-40F2-AC61-C661462E7460}" srcOrd="0" destOrd="0" presId="urn:microsoft.com/office/officeart/2005/8/layout/hList9"/>
    <dgm:cxn modelId="{BD899868-5D68-4174-9981-7D664709AAEF}" type="presOf" srcId="{86C72C92-6E83-40BC-823F-5BB6DB9594BC}" destId="{C7EDBD80-9708-4D3B-A27E-C387A4793122}" srcOrd="0" destOrd="0" presId="urn:microsoft.com/office/officeart/2005/8/layout/hList9"/>
    <dgm:cxn modelId="{1AA80C74-62B3-4AC0-8A41-06D3EDEFDBA0}" srcId="{7CE81D5A-E8E6-4382-8B08-FCCDFC92664A}" destId="{7C3188D1-3709-4836-A232-ACEBD2D5386E}" srcOrd="0" destOrd="0" parTransId="{78AE449E-5643-4596-8559-D90D446C1CA3}" sibTransId="{724737CC-5009-4353-9CB5-6EAD43601525}"/>
    <dgm:cxn modelId="{B17A3A58-E939-4B5F-BC17-184732216AB2}" srcId="{7CE81D5A-E8E6-4382-8B08-FCCDFC92664A}" destId="{85A0DB08-B67B-454C-ADA0-F264298B7DB5}" srcOrd="3" destOrd="0" parTransId="{CA21C842-CD8F-4D17-BA99-E02EAC9AF2C9}" sibTransId="{1525DB0F-205A-49C1-9534-0E431CE79C5C}"/>
    <dgm:cxn modelId="{B4BE7A7C-20C2-4461-9BD5-7A1D18FD7EE0}" srcId="{FA8F587B-BCE5-4508-A3A2-827EEA7A1F32}" destId="{9E24A2F8-1B34-4A2F-AA50-889C8EE1EE3B}" srcOrd="0" destOrd="0" parTransId="{9FE71452-ECCC-4A0A-B226-FFE7239EC190}" sibTransId="{3466BE94-4728-4F5C-A27F-189D8C96AEA8}"/>
    <dgm:cxn modelId="{C6F65D7D-209D-4309-BDA8-9577BCE944D9}" srcId="{9E24A2F8-1B34-4A2F-AA50-889C8EE1EE3B}" destId="{86C72C92-6E83-40BC-823F-5BB6DB9594BC}" srcOrd="1" destOrd="0" parTransId="{F54B4563-F92C-48A1-8891-C9F04036478F}" sibTransId="{E73A755E-4FFE-420E-B1BB-DD0119952A6C}"/>
    <dgm:cxn modelId="{754B8F82-1181-41F9-B474-E75D09FCE3D1}" type="presOf" srcId="{85A0DB08-B67B-454C-ADA0-F264298B7DB5}" destId="{FB52B934-BF69-413F-9143-FC101B104A36}" srcOrd="1" destOrd="0" presId="urn:microsoft.com/office/officeart/2005/8/layout/hList9"/>
    <dgm:cxn modelId="{F1AF0585-7201-4A7B-B09B-ADC432E43E39}" type="presOf" srcId="{E99EE68B-DFF3-47D1-AC72-F133D5F07114}" destId="{4E1E22B7-812F-4EF9-B03F-8067141A5FC2}" srcOrd="1" destOrd="0" presId="urn:microsoft.com/office/officeart/2005/8/layout/hList9"/>
    <dgm:cxn modelId="{FBD428AE-3685-4892-88A3-2EE0671B1D12}" type="presOf" srcId="{F0CDE3F5-74D6-44BC-9276-8CEE6094C8FE}" destId="{0CD4326B-ED4C-4DD4-8F5A-FD7333B0162E}" srcOrd="1" destOrd="0" presId="urn:microsoft.com/office/officeart/2005/8/layout/hList9"/>
    <dgm:cxn modelId="{4AC8D4B8-8BBA-4795-B86D-260832287B7B}" srcId="{9E24A2F8-1B34-4A2F-AA50-889C8EE1EE3B}" destId="{E99EE68B-DFF3-47D1-AC72-F133D5F07114}" srcOrd="2" destOrd="0" parTransId="{D09E5C2D-D409-47C9-B0AC-838A69F875E3}" sibTransId="{9A6D9430-44DC-43A1-B583-E8CFA2C71789}"/>
    <dgm:cxn modelId="{A89644C3-D897-4062-BFC4-7FFBA8CB56FA}" type="presOf" srcId="{55955469-2450-4EB1-A5E2-1980F041D621}" destId="{179FD888-86A4-480C-BB39-8FBA68184077}" srcOrd="0" destOrd="0" presId="urn:microsoft.com/office/officeart/2005/8/layout/hList9"/>
    <dgm:cxn modelId="{A3B0F5E0-B704-4ADB-B69F-1C57A87AFDEE}" srcId="{7CE81D5A-E8E6-4382-8B08-FCCDFC92664A}" destId="{3957CD11-40C1-4EE6-8B56-BABCD16DEAE0}" srcOrd="1" destOrd="0" parTransId="{95D481B8-7A57-42B6-BCD2-E73B4AA79532}" sibTransId="{4EB6E261-9532-4D5B-A3E9-1D3CF952FC81}"/>
    <dgm:cxn modelId="{D847ADE7-E4BE-4A9D-98B5-682D1E22D493}" type="presOf" srcId="{7C3188D1-3709-4836-A232-ACEBD2D5386E}" destId="{803C1D0B-C1CD-476E-8E25-705ADD1010E3}" srcOrd="1" destOrd="0" presId="urn:microsoft.com/office/officeart/2005/8/layout/hList9"/>
    <dgm:cxn modelId="{A3C8C7EC-BCA1-49B9-A271-29B2A8D116CF}" srcId="{9E24A2F8-1B34-4A2F-AA50-889C8EE1EE3B}" destId="{F0CDE3F5-74D6-44BC-9276-8CEE6094C8FE}" srcOrd="0" destOrd="0" parTransId="{4AC5FF94-F047-430E-AA59-A2F7ECC2506F}" sibTransId="{BC5B5C67-1467-4D6B-A24A-9A3B86B3F193}"/>
    <dgm:cxn modelId="{0038BBEE-7873-4FF8-B085-04F3D791C391}" type="presOf" srcId="{E99EE68B-DFF3-47D1-AC72-F133D5F07114}" destId="{F9F66A9A-C2BC-4EB3-9BA7-27E23945CBF2}" srcOrd="0" destOrd="0" presId="urn:microsoft.com/office/officeart/2005/8/layout/hList9"/>
    <dgm:cxn modelId="{841426F1-9159-43BD-BD0F-060D54DA8F21}" srcId="{7CE81D5A-E8E6-4382-8B08-FCCDFC92664A}" destId="{55955469-2450-4EB1-A5E2-1980F041D621}" srcOrd="2" destOrd="0" parTransId="{006025D1-A483-4520-9188-C2CF63F54CD3}" sibTransId="{5CBE23F7-9C3E-413F-BF8B-52F6B217D802}"/>
    <dgm:cxn modelId="{E22B96F3-5EA9-47A2-9DEB-14A62A271C11}" type="presOf" srcId="{3957CD11-40C1-4EE6-8B56-BABCD16DEAE0}" destId="{8413B13C-988D-4542-99E7-14AC90ABF77A}" srcOrd="1" destOrd="0" presId="urn:microsoft.com/office/officeart/2005/8/layout/hList9"/>
    <dgm:cxn modelId="{B2355CF6-6A91-47A7-B250-9A0B0B700309}" type="presOf" srcId="{FA8F587B-BCE5-4508-A3A2-827EEA7A1F32}" destId="{72AC1FB1-1554-4B2F-B3B5-C15906CAA6B7}" srcOrd="0" destOrd="0" presId="urn:microsoft.com/office/officeart/2005/8/layout/hList9"/>
    <dgm:cxn modelId="{6034D807-9375-4CBA-B382-3F3B10E70741}" type="presParOf" srcId="{72AC1FB1-1554-4B2F-B3B5-C15906CAA6B7}" destId="{FA6620A1-C012-41FD-BFBB-9882E5691E1D}" srcOrd="0" destOrd="0" presId="urn:microsoft.com/office/officeart/2005/8/layout/hList9"/>
    <dgm:cxn modelId="{726D3F55-03ED-46D8-9435-3852B8FB65B9}" type="presParOf" srcId="{72AC1FB1-1554-4B2F-B3B5-C15906CAA6B7}" destId="{5135E4B8-C912-4965-AD8D-62A572A9C3A6}" srcOrd="1" destOrd="0" presId="urn:microsoft.com/office/officeart/2005/8/layout/hList9"/>
    <dgm:cxn modelId="{959F0D63-A600-4B85-804F-70EC3F949A96}" type="presParOf" srcId="{5135E4B8-C912-4965-AD8D-62A572A9C3A6}" destId="{33CE2944-B508-4432-93BA-F0218351EA2C}" srcOrd="0" destOrd="0" presId="urn:microsoft.com/office/officeart/2005/8/layout/hList9"/>
    <dgm:cxn modelId="{D3FCA39E-8500-48A8-948F-344F5657CA97}" type="presParOf" srcId="{5135E4B8-C912-4965-AD8D-62A572A9C3A6}" destId="{CB42C5F9-CAB5-43E9-9481-58F8847FED74}" srcOrd="1" destOrd="0" presId="urn:microsoft.com/office/officeart/2005/8/layout/hList9"/>
    <dgm:cxn modelId="{6AE7E7EB-706C-4BD7-9F93-A52520127CFC}" type="presParOf" srcId="{CB42C5F9-CAB5-43E9-9481-58F8847FED74}" destId="{AF1F8197-52A0-4A9E-AEC6-0D99AC107B3D}" srcOrd="0" destOrd="0" presId="urn:microsoft.com/office/officeart/2005/8/layout/hList9"/>
    <dgm:cxn modelId="{ED5D62E2-7374-42C2-903D-A7DCBA51A6D6}" type="presParOf" srcId="{CB42C5F9-CAB5-43E9-9481-58F8847FED74}" destId="{0CD4326B-ED4C-4DD4-8F5A-FD7333B0162E}" srcOrd="1" destOrd="0" presId="urn:microsoft.com/office/officeart/2005/8/layout/hList9"/>
    <dgm:cxn modelId="{47B7FE0B-4ADB-4165-97F4-6E441C08D291}" type="presParOf" srcId="{5135E4B8-C912-4965-AD8D-62A572A9C3A6}" destId="{1DBF14BB-8B24-4BF3-83A4-7515B226E767}" srcOrd="2" destOrd="0" presId="urn:microsoft.com/office/officeart/2005/8/layout/hList9"/>
    <dgm:cxn modelId="{BC3C8AC1-2110-4554-9657-DF772CF186C2}" type="presParOf" srcId="{1DBF14BB-8B24-4BF3-83A4-7515B226E767}" destId="{C7EDBD80-9708-4D3B-A27E-C387A4793122}" srcOrd="0" destOrd="0" presId="urn:microsoft.com/office/officeart/2005/8/layout/hList9"/>
    <dgm:cxn modelId="{06670278-AEFF-41B2-973F-8C15F3350F71}" type="presParOf" srcId="{1DBF14BB-8B24-4BF3-83A4-7515B226E767}" destId="{AA15B8A1-A070-446B-98F9-4F9EC750F514}" srcOrd="1" destOrd="0" presId="urn:microsoft.com/office/officeart/2005/8/layout/hList9"/>
    <dgm:cxn modelId="{F5A7060F-6C1F-4A81-9177-BB1E72D929DF}" type="presParOf" srcId="{5135E4B8-C912-4965-AD8D-62A572A9C3A6}" destId="{7A67A1E4-4AF2-4EE8-B092-1BB95983363B}" srcOrd="3" destOrd="0" presId="urn:microsoft.com/office/officeart/2005/8/layout/hList9"/>
    <dgm:cxn modelId="{B090E7C8-FB4B-467E-BDC9-082A2D31D8D3}" type="presParOf" srcId="{7A67A1E4-4AF2-4EE8-B092-1BB95983363B}" destId="{F9F66A9A-C2BC-4EB3-9BA7-27E23945CBF2}" srcOrd="0" destOrd="0" presId="urn:microsoft.com/office/officeart/2005/8/layout/hList9"/>
    <dgm:cxn modelId="{E4601D08-E9E9-4AA4-AEAE-0134D8BB54F6}" type="presParOf" srcId="{7A67A1E4-4AF2-4EE8-B092-1BB95983363B}" destId="{4E1E22B7-812F-4EF9-B03F-8067141A5FC2}" srcOrd="1" destOrd="0" presId="urn:microsoft.com/office/officeart/2005/8/layout/hList9"/>
    <dgm:cxn modelId="{61E52ED4-5805-4FE6-832D-8D58C62C1E4A}" type="presParOf" srcId="{5135E4B8-C912-4965-AD8D-62A572A9C3A6}" destId="{01DCF697-15FF-4D80-8822-848699BF2A64}" srcOrd="4" destOrd="0" presId="urn:microsoft.com/office/officeart/2005/8/layout/hList9"/>
    <dgm:cxn modelId="{47D64F95-6824-4FE5-9B8A-38849BE21ED2}" type="presParOf" srcId="{01DCF697-15FF-4D80-8822-848699BF2A64}" destId="{13831D4E-7205-4E3A-99E3-B9F7D47AAA33}" srcOrd="0" destOrd="0" presId="urn:microsoft.com/office/officeart/2005/8/layout/hList9"/>
    <dgm:cxn modelId="{1A267697-2214-4996-A70C-041886166F1B}" type="presParOf" srcId="{01DCF697-15FF-4D80-8822-848699BF2A64}" destId="{0CF0F35A-F520-4C87-904F-21B3F74FDF0B}" srcOrd="1" destOrd="0" presId="urn:microsoft.com/office/officeart/2005/8/layout/hList9"/>
    <dgm:cxn modelId="{4B8BF699-B22D-48D2-8BDB-3AEB3A1948E6}" type="presParOf" srcId="{72AC1FB1-1554-4B2F-B3B5-C15906CAA6B7}" destId="{4ECA8D43-8F0B-4800-B780-78E1A14CF901}" srcOrd="2" destOrd="0" presId="urn:microsoft.com/office/officeart/2005/8/layout/hList9"/>
    <dgm:cxn modelId="{28DDCB11-E43A-45CB-BFA9-F002D9301C02}" type="presParOf" srcId="{72AC1FB1-1554-4B2F-B3B5-C15906CAA6B7}" destId="{5A4EBE48-F8FB-4AE3-BF57-940EA511EE61}" srcOrd="3" destOrd="0" presId="urn:microsoft.com/office/officeart/2005/8/layout/hList9"/>
    <dgm:cxn modelId="{B2878BF9-8F49-4A35-9C67-69F78FA3F992}" type="presParOf" srcId="{72AC1FB1-1554-4B2F-B3B5-C15906CAA6B7}" destId="{4671628F-B44A-4D78-94B3-36D856770959}" srcOrd="4" destOrd="0" presId="urn:microsoft.com/office/officeart/2005/8/layout/hList9"/>
    <dgm:cxn modelId="{C0B7E480-4EF5-4C30-B087-5A9941F1BE01}" type="presParOf" srcId="{72AC1FB1-1554-4B2F-B3B5-C15906CAA6B7}" destId="{AB28995E-7896-4E32-B6D9-33EEF90E549B}" srcOrd="5" destOrd="0" presId="urn:microsoft.com/office/officeart/2005/8/layout/hList9"/>
    <dgm:cxn modelId="{76CF1B85-9AA3-42DD-82A7-239B8BF5C94F}" type="presParOf" srcId="{72AC1FB1-1554-4B2F-B3B5-C15906CAA6B7}" destId="{AAD33134-C490-4073-8603-C262EBCBCA1F}" srcOrd="6" destOrd="0" presId="urn:microsoft.com/office/officeart/2005/8/layout/hList9"/>
    <dgm:cxn modelId="{FBFE49B3-04B7-495B-932D-EBFE63EEF90A}" type="presParOf" srcId="{AAD33134-C490-4073-8603-C262EBCBCA1F}" destId="{F31CF7DE-EA4B-41DD-982F-6AEA7DF6E8D7}" srcOrd="0" destOrd="0" presId="urn:microsoft.com/office/officeart/2005/8/layout/hList9"/>
    <dgm:cxn modelId="{0DC68219-6AEA-46E4-B491-6051C2EA315A}" type="presParOf" srcId="{AAD33134-C490-4073-8603-C262EBCBCA1F}" destId="{450D398C-6AF2-4367-B023-00C18D29C0B9}" srcOrd="1" destOrd="0" presId="urn:microsoft.com/office/officeart/2005/8/layout/hList9"/>
    <dgm:cxn modelId="{4F21C1F2-66EA-4072-8535-1E07A0A1C71D}" type="presParOf" srcId="{450D398C-6AF2-4367-B023-00C18D29C0B9}" destId="{44A98CCF-C226-4740-9652-A99CF083B84C}" srcOrd="0" destOrd="0" presId="urn:microsoft.com/office/officeart/2005/8/layout/hList9"/>
    <dgm:cxn modelId="{F704010B-DBBF-4EA6-AF9C-E88F1BD8A9B3}" type="presParOf" srcId="{450D398C-6AF2-4367-B023-00C18D29C0B9}" destId="{803C1D0B-C1CD-476E-8E25-705ADD1010E3}" srcOrd="1" destOrd="0" presId="urn:microsoft.com/office/officeart/2005/8/layout/hList9"/>
    <dgm:cxn modelId="{0B1B0575-9B14-4C47-ACF8-4A85EBFA8EFB}" type="presParOf" srcId="{AAD33134-C490-4073-8603-C262EBCBCA1F}" destId="{D91FBA7F-40D3-4626-94EF-998E7F9FBB9B}" srcOrd="2" destOrd="0" presId="urn:microsoft.com/office/officeart/2005/8/layout/hList9"/>
    <dgm:cxn modelId="{BB1E7599-1DB5-4877-A6AB-D4CA0E747D5B}" type="presParOf" srcId="{D91FBA7F-40D3-4626-94EF-998E7F9FBB9B}" destId="{91E6AC9F-CD98-44D2-89FF-724EBC479392}" srcOrd="0" destOrd="0" presId="urn:microsoft.com/office/officeart/2005/8/layout/hList9"/>
    <dgm:cxn modelId="{18589B15-6099-4244-BC36-12C3F60432F6}" type="presParOf" srcId="{D91FBA7F-40D3-4626-94EF-998E7F9FBB9B}" destId="{8413B13C-988D-4542-99E7-14AC90ABF77A}" srcOrd="1" destOrd="0" presId="urn:microsoft.com/office/officeart/2005/8/layout/hList9"/>
    <dgm:cxn modelId="{ACD037D9-890E-463D-8BBC-4BCF7F7FFB07}" type="presParOf" srcId="{AAD33134-C490-4073-8603-C262EBCBCA1F}" destId="{CD7C3843-563A-4384-B150-1A14D63E4915}" srcOrd="3" destOrd="0" presId="urn:microsoft.com/office/officeart/2005/8/layout/hList9"/>
    <dgm:cxn modelId="{C0BEB193-658D-4009-B259-87A34B652C68}" type="presParOf" srcId="{CD7C3843-563A-4384-B150-1A14D63E4915}" destId="{179FD888-86A4-480C-BB39-8FBA68184077}" srcOrd="0" destOrd="0" presId="urn:microsoft.com/office/officeart/2005/8/layout/hList9"/>
    <dgm:cxn modelId="{361955D8-6994-4535-A0BF-1436B993FC8E}" type="presParOf" srcId="{CD7C3843-563A-4384-B150-1A14D63E4915}" destId="{E2B57EAB-5A38-40B9-A2C2-F649CCB17562}" srcOrd="1" destOrd="0" presId="urn:microsoft.com/office/officeart/2005/8/layout/hList9"/>
    <dgm:cxn modelId="{821AD385-8143-4CAE-97F0-83BE28FE80D9}" type="presParOf" srcId="{AAD33134-C490-4073-8603-C262EBCBCA1F}" destId="{BC3778E6-F528-4A86-A480-34B08A93AF8B}" srcOrd="4" destOrd="0" presId="urn:microsoft.com/office/officeart/2005/8/layout/hList9"/>
    <dgm:cxn modelId="{5671A83D-7803-4D9C-B2D5-BBF8BAF7B908}" type="presParOf" srcId="{BC3778E6-F528-4A86-A480-34B08A93AF8B}" destId="{F8B28CE8-F175-40F2-AC61-C661462E7460}" srcOrd="0" destOrd="0" presId="urn:microsoft.com/office/officeart/2005/8/layout/hList9"/>
    <dgm:cxn modelId="{4F4F953C-9D69-432B-8D23-F5114C8CECC9}" type="presParOf" srcId="{BC3778E6-F528-4A86-A480-34B08A93AF8B}" destId="{FB52B934-BF69-413F-9143-FC101B104A36}" srcOrd="1" destOrd="0" presId="urn:microsoft.com/office/officeart/2005/8/layout/hList9"/>
    <dgm:cxn modelId="{A06E5F4E-5548-4807-9FEC-DF8183F2673E}" type="presParOf" srcId="{72AC1FB1-1554-4B2F-B3B5-C15906CAA6B7}" destId="{07142F74-522D-4CE6-983C-F96540F73E95}" srcOrd="7" destOrd="0" presId="urn:microsoft.com/office/officeart/2005/8/layout/hList9"/>
    <dgm:cxn modelId="{01FD5CD9-35AA-405F-ADFD-43590AEC2103}" type="presParOf" srcId="{72AC1FB1-1554-4B2F-B3B5-C15906CAA6B7}" destId="{FD846C06-1F2B-4442-A157-775C99F25EE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8F587B-BCE5-4508-A3A2-827EEA7A1F32}" type="doc">
      <dgm:prSet loTypeId="urn:microsoft.com/office/officeart/2005/8/layout/hList9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E24A2F8-1B34-4A2F-AA50-889C8EE1EE3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Pros </a:t>
          </a:r>
        </a:p>
      </dgm:t>
    </dgm:pt>
    <dgm:pt modelId="{9FE71452-ECCC-4A0A-B226-FFE7239EC190}" type="parTrans" cxnId="{B4BE7A7C-20C2-4461-9BD5-7A1D18FD7EE0}">
      <dgm:prSet/>
      <dgm:spPr/>
      <dgm:t>
        <a:bodyPr/>
        <a:lstStyle/>
        <a:p>
          <a:endParaRPr lang="en-GB"/>
        </a:p>
      </dgm:t>
    </dgm:pt>
    <dgm:pt modelId="{3466BE94-4728-4F5C-A27F-189D8C96AEA8}" type="sibTrans" cxnId="{B4BE7A7C-20C2-4461-9BD5-7A1D18FD7EE0}">
      <dgm:prSet/>
      <dgm:spPr/>
      <dgm:t>
        <a:bodyPr/>
        <a:lstStyle/>
        <a:p>
          <a:endParaRPr lang="en-GB"/>
        </a:p>
      </dgm:t>
    </dgm:pt>
    <dgm:pt modelId="{F0CDE3F5-74D6-44BC-9276-8CEE6094C8FE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Quick</a:t>
          </a:r>
        </a:p>
      </dgm:t>
    </dgm:pt>
    <dgm:pt modelId="{4AC5FF94-F047-430E-AA59-A2F7ECC2506F}" type="parTrans" cxnId="{A3C8C7EC-BCA1-49B9-A271-29B2A8D116CF}">
      <dgm:prSet/>
      <dgm:spPr/>
      <dgm:t>
        <a:bodyPr/>
        <a:lstStyle/>
        <a:p>
          <a:endParaRPr lang="en-GB"/>
        </a:p>
      </dgm:t>
    </dgm:pt>
    <dgm:pt modelId="{BC5B5C67-1467-4D6B-A24A-9A3B86B3F193}" type="sibTrans" cxnId="{A3C8C7EC-BCA1-49B9-A271-29B2A8D116CF}">
      <dgm:prSet/>
      <dgm:spPr/>
      <dgm:t>
        <a:bodyPr/>
        <a:lstStyle/>
        <a:p>
          <a:endParaRPr lang="en-GB"/>
        </a:p>
      </dgm:t>
    </dgm:pt>
    <dgm:pt modelId="{E99EE68B-DFF3-47D1-AC72-F133D5F07114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Widely understood and accepted</a:t>
          </a:r>
        </a:p>
      </dgm:t>
    </dgm:pt>
    <dgm:pt modelId="{D09E5C2D-D409-47C9-B0AC-838A69F875E3}" type="parTrans" cxnId="{4AC8D4B8-8BBA-4795-B86D-260832287B7B}">
      <dgm:prSet/>
      <dgm:spPr/>
      <dgm:t>
        <a:bodyPr/>
        <a:lstStyle/>
        <a:p>
          <a:endParaRPr lang="en-GB"/>
        </a:p>
      </dgm:t>
    </dgm:pt>
    <dgm:pt modelId="{9A6D9430-44DC-43A1-B583-E8CFA2C71789}" type="sibTrans" cxnId="{4AC8D4B8-8BBA-4795-B86D-260832287B7B}">
      <dgm:prSet/>
      <dgm:spPr/>
      <dgm:t>
        <a:bodyPr/>
        <a:lstStyle/>
        <a:p>
          <a:endParaRPr lang="en-GB"/>
        </a:p>
      </dgm:t>
    </dgm:pt>
    <dgm:pt modelId="{7CE81D5A-E8E6-4382-8B08-FCCDFC92664A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Cons</a:t>
          </a:r>
        </a:p>
      </dgm:t>
    </dgm:pt>
    <dgm:pt modelId="{3CB50FFC-7692-414F-9280-4A1CB2FED54A}" type="parTrans" cxnId="{8405CC3F-1CEE-4824-8B3F-C52B33BC1C54}">
      <dgm:prSet/>
      <dgm:spPr/>
      <dgm:t>
        <a:bodyPr/>
        <a:lstStyle/>
        <a:p>
          <a:endParaRPr lang="en-GB"/>
        </a:p>
      </dgm:t>
    </dgm:pt>
    <dgm:pt modelId="{40478C9F-5CC5-4CBD-A8FD-FC60009B9434}" type="sibTrans" cxnId="{8405CC3F-1CEE-4824-8B3F-C52B33BC1C54}">
      <dgm:prSet/>
      <dgm:spPr/>
      <dgm:t>
        <a:bodyPr/>
        <a:lstStyle/>
        <a:p>
          <a:endParaRPr lang="en-GB"/>
        </a:p>
      </dgm:t>
    </dgm:pt>
    <dgm:pt modelId="{7C3188D1-3709-4836-A232-ACEBD2D5386E}">
      <dgm:prSet phldrT="[Text]"/>
      <dgm:spPr>
        <a:solidFill>
          <a:srgbClr val="FE8282"/>
        </a:solidFill>
      </dgm:spPr>
      <dgm:t>
        <a:bodyPr/>
        <a:lstStyle/>
        <a:p>
          <a:r>
            <a:rPr lang="en-GB" dirty="0"/>
            <a:t>Causes pain</a:t>
          </a:r>
        </a:p>
      </dgm:t>
    </dgm:pt>
    <dgm:pt modelId="{78AE449E-5643-4596-8559-D90D446C1CA3}" type="parTrans" cxnId="{1AA80C74-62B3-4AC0-8A41-06D3EDEFDBA0}">
      <dgm:prSet/>
      <dgm:spPr/>
      <dgm:t>
        <a:bodyPr/>
        <a:lstStyle/>
        <a:p>
          <a:endParaRPr lang="en-GB"/>
        </a:p>
      </dgm:t>
    </dgm:pt>
    <dgm:pt modelId="{724737CC-5009-4353-9CB5-6EAD43601525}" type="sibTrans" cxnId="{1AA80C74-62B3-4AC0-8A41-06D3EDEFDBA0}">
      <dgm:prSet/>
      <dgm:spPr/>
      <dgm:t>
        <a:bodyPr/>
        <a:lstStyle/>
        <a:p>
          <a:endParaRPr lang="en-GB"/>
        </a:p>
      </dgm:t>
    </dgm:pt>
    <dgm:pt modelId="{3957CD11-40C1-4EE6-8B56-BABCD16DEAE0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Under 7 days </a:t>
          </a:r>
        </a:p>
      </dgm:t>
    </dgm:pt>
    <dgm:pt modelId="{95D481B8-7A57-42B6-BCD2-E73B4AA79532}" type="parTrans" cxnId="{A3B0F5E0-B704-4ADB-B69F-1C57A87AFDEE}">
      <dgm:prSet/>
      <dgm:spPr/>
      <dgm:t>
        <a:bodyPr/>
        <a:lstStyle/>
        <a:p>
          <a:endParaRPr lang="en-GB"/>
        </a:p>
      </dgm:t>
    </dgm:pt>
    <dgm:pt modelId="{4EB6E261-9532-4D5B-A3E9-1D3CF952FC81}" type="sibTrans" cxnId="{A3B0F5E0-B704-4ADB-B69F-1C57A87AFDEE}">
      <dgm:prSet/>
      <dgm:spPr/>
      <dgm:t>
        <a:bodyPr/>
        <a:lstStyle/>
        <a:p>
          <a:endParaRPr lang="en-GB"/>
        </a:p>
      </dgm:t>
    </dgm:pt>
    <dgm:pt modelId="{55955469-2450-4EB1-A5E2-1980F041D621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Risk</a:t>
          </a:r>
          <a:r>
            <a:rPr lang="en-GB" baseline="0" dirty="0"/>
            <a:t> of infection</a:t>
          </a:r>
          <a:endParaRPr lang="en-GB" dirty="0"/>
        </a:p>
      </dgm:t>
    </dgm:pt>
    <dgm:pt modelId="{006025D1-A483-4520-9188-C2CF63F54CD3}" type="parTrans" cxnId="{841426F1-9159-43BD-BD0F-060D54DA8F21}">
      <dgm:prSet/>
      <dgm:spPr/>
      <dgm:t>
        <a:bodyPr/>
        <a:lstStyle/>
        <a:p>
          <a:endParaRPr lang="en-GB"/>
        </a:p>
      </dgm:t>
    </dgm:pt>
    <dgm:pt modelId="{5CBE23F7-9C3E-413F-BF8B-52F6B217D802}" type="sibTrans" cxnId="{841426F1-9159-43BD-BD0F-060D54DA8F21}">
      <dgm:prSet/>
      <dgm:spPr/>
      <dgm:t>
        <a:bodyPr/>
        <a:lstStyle/>
        <a:p>
          <a:endParaRPr lang="en-GB"/>
        </a:p>
      </dgm:t>
    </dgm:pt>
    <dgm:pt modelId="{85A0DB08-B67B-454C-ADA0-F264298B7DB5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Risk of misplacement  </a:t>
          </a:r>
        </a:p>
      </dgm:t>
    </dgm:pt>
    <dgm:pt modelId="{CA21C842-CD8F-4D17-BA99-E02EAC9AF2C9}" type="parTrans" cxnId="{B17A3A58-E939-4B5F-BC17-184732216AB2}">
      <dgm:prSet/>
      <dgm:spPr/>
      <dgm:t>
        <a:bodyPr/>
        <a:lstStyle/>
        <a:p>
          <a:endParaRPr lang="en-GB"/>
        </a:p>
      </dgm:t>
    </dgm:pt>
    <dgm:pt modelId="{1525DB0F-205A-49C1-9534-0E431CE79C5C}" type="sibTrans" cxnId="{B17A3A58-E939-4B5F-BC17-184732216AB2}">
      <dgm:prSet/>
      <dgm:spPr/>
      <dgm:t>
        <a:bodyPr/>
        <a:lstStyle/>
        <a:p>
          <a:endParaRPr lang="en-GB"/>
        </a:p>
      </dgm:t>
    </dgm:pt>
    <dgm:pt modelId="{8BD0B155-ED48-4882-A9B5-AAE0389985A1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Simple</a:t>
          </a:r>
        </a:p>
      </dgm:t>
    </dgm:pt>
    <dgm:pt modelId="{6042A69B-47A3-4007-9649-BC3CC27714DC}" type="parTrans" cxnId="{E2E93CB5-0B2D-4357-88F5-1B04F3F0AF04}">
      <dgm:prSet/>
      <dgm:spPr/>
      <dgm:t>
        <a:bodyPr/>
        <a:lstStyle/>
        <a:p>
          <a:endParaRPr lang="en-GB"/>
        </a:p>
      </dgm:t>
    </dgm:pt>
    <dgm:pt modelId="{D9766B61-EA8A-4526-8CFA-09B9230EA938}" type="sibTrans" cxnId="{E2E93CB5-0B2D-4357-88F5-1B04F3F0AF04}">
      <dgm:prSet/>
      <dgm:spPr/>
      <dgm:t>
        <a:bodyPr/>
        <a:lstStyle/>
        <a:p>
          <a:endParaRPr lang="en-GB"/>
        </a:p>
      </dgm:t>
    </dgm:pt>
    <dgm:pt modelId="{67B1E0A5-AA90-4A64-9F9E-58C025CFFFC4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Cheap</a:t>
          </a:r>
        </a:p>
      </dgm:t>
    </dgm:pt>
    <dgm:pt modelId="{55F0570F-70F1-45E9-9FA1-F0BD9F07D439}" type="parTrans" cxnId="{77818F35-F9E0-43B4-85EE-A5BFC93E6999}">
      <dgm:prSet/>
      <dgm:spPr/>
      <dgm:t>
        <a:bodyPr/>
        <a:lstStyle/>
        <a:p>
          <a:endParaRPr lang="en-GB"/>
        </a:p>
      </dgm:t>
    </dgm:pt>
    <dgm:pt modelId="{02557556-EAC4-404B-BB3B-CE8AA4B32BA0}" type="sibTrans" cxnId="{77818F35-F9E0-43B4-85EE-A5BFC93E6999}">
      <dgm:prSet/>
      <dgm:spPr/>
      <dgm:t>
        <a:bodyPr/>
        <a:lstStyle/>
        <a:p>
          <a:endParaRPr lang="en-GB"/>
        </a:p>
      </dgm:t>
    </dgm:pt>
    <dgm:pt modelId="{72AC1FB1-1554-4B2F-B3B5-C15906CAA6B7}" type="pres">
      <dgm:prSet presAssocID="{FA8F587B-BCE5-4508-A3A2-827EEA7A1F32}" presName="list" presStyleCnt="0">
        <dgm:presLayoutVars>
          <dgm:dir/>
          <dgm:animLvl val="lvl"/>
        </dgm:presLayoutVars>
      </dgm:prSet>
      <dgm:spPr/>
    </dgm:pt>
    <dgm:pt modelId="{FA6620A1-C012-41FD-BFBB-9882E5691E1D}" type="pres">
      <dgm:prSet presAssocID="{9E24A2F8-1B34-4A2F-AA50-889C8EE1EE3B}" presName="posSpace" presStyleCnt="0"/>
      <dgm:spPr/>
    </dgm:pt>
    <dgm:pt modelId="{5135E4B8-C912-4965-AD8D-62A572A9C3A6}" type="pres">
      <dgm:prSet presAssocID="{9E24A2F8-1B34-4A2F-AA50-889C8EE1EE3B}" presName="vertFlow" presStyleCnt="0"/>
      <dgm:spPr/>
    </dgm:pt>
    <dgm:pt modelId="{33CE2944-B508-4432-93BA-F0218351EA2C}" type="pres">
      <dgm:prSet presAssocID="{9E24A2F8-1B34-4A2F-AA50-889C8EE1EE3B}" presName="topSpace" presStyleCnt="0"/>
      <dgm:spPr/>
    </dgm:pt>
    <dgm:pt modelId="{CB42C5F9-CAB5-43E9-9481-58F8847FED74}" type="pres">
      <dgm:prSet presAssocID="{9E24A2F8-1B34-4A2F-AA50-889C8EE1EE3B}" presName="firstComp" presStyleCnt="0"/>
      <dgm:spPr/>
    </dgm:pt>
    <dgm:pt modelId="{AF1F8197-52A0-4A9E-AEC6-0D99AC107B3D}" type="pres">
      <dgm:prSet presAssocID="{9E24A2F8-1B34-4A2F-AA50-889C8EE1EE3B}" presName="firstChild" presStyleLbl="bgAccFollowNode1" presStyleIdx="0" presStyleCnt="8"/>
      <dgm:spPr/>
    </dgm:pt>
    <dgm:pt modelId="{0CD4326B-ED4C-4DD4-8F5A-FD7333B0162E}" type="pres">
      <dgm:prSet presAssocID="{9E24A2F8-1B34-4A2F-AA50-889C8EE1EE3B}" presName="firstChildTx" presStyleLbl="bgAccFollowNode1" presStyleIdx="0" presStyleCnt="8">
        <dgm:presLayoutVars>
          <dgm:bulletEnabled val="1"/>
        </dgm:presLayoutVars>
      </dgm:prSet>
      <dgm:spPr/>
    </dgm:pt>
    <dgm:pt modelId="{F54819FC-C48C-4AFE-B322-C5F283BA75D4}" type="pres">
      <dgm:prSet presAssocID="{F0CDE3F5-74D6-44BC-9276-8CEE6094C8FE}" presName="comp" presStyleCnt="0"/>
      <dgm:spPr/>
    </dgm:pt>
    <dgm:pt modelId="{A70BC84B-5DFE-4D61-A7D4-6017EA389914}" type="pres">
      <dgm:prSet presAssocID="{F0CDE3F5-74D6-44BC-9276-8CEE6094C8FE}" presName="child" presStyleLbl="bgAccFollowNode1" presStyleIdx="1" presStyleCnt="8"/>
      <dgm:spPr/>
    </dgm:pt>
    <dgm:pt modelId="{62B19FAE-1033-4AE9-BAC7-821F3A21CF5B}" type="pres">
      <dgm:prSet presAssocID="{F0CDE3F5-74D6-44BC-9276-8CEE6094C8FE}" presName="childTx" presStyleLbl="bgAccFollowNode1" presStyleIdx="1" presStyleCnt="8">
        <dgm:presLayoutVars>
          <dgm:bulletEnabled val="1"/>
        </dgm:presLayoutVars>
      </dgm:prSet>
      <dgm:spPr/>
    </dgm:pt>
    <dgm:pt modelId="{FF8513E7-2762-41B9-AE8B-D9D7959A3A54}" type="pres">
      <dgm:prSet presAssocID="{8BD0B155-ED48-4882-A9B5-AAE0389985A1}" presName="comp" presStyleCnt="0"/>
      <dgm:spPr/>
    </dgm:pt>
    <dgm:pt modelId="{06C43975-60B9-4C47-A3F9-7A63D21DD126}" type="pres">
      <dgm:prSet presAssocID="{8BD0B155-ED48-4882-A9B5-AAE0389985A1}" presName="child" presStyleLbl="bgAccFollowNode1" presStyleIdx="2" presStyleCnt="8"/>
      <dgm:spPr/>
    </dgm:pt>
    <dgm:pt modelId="{4D3084D9-756E-48CD-A60D-09B22EDB71A1}" type="pres">
      <dgm:prSet presAssocID="{8BD0B155-ED48-4882-A9B5-AAE0389985A1}" presName="childTx" presStyleLbl="bgAccFollowNode1" presStyleIdx="2" presStyleCnt="8">
        <dgm:presLayoutVars>
          <dgm:bulletEnabled val="1"/>
        </dgm:presLayoutVars>
      </dgm:prSet>
      <dgm:spPr/>
    </dgm:pt>
    <dgm:pt modelId="{7A67A1E4-4AF2-4EE8-B092-1BB95983363B}" type="pres">
      <dgm:prSet presAssocID="{E99EE68B-DFF3-47D1-AC72-F133D5F07114}" presName="comp" presStyleCnt="0"/>
      <dgm:spPr/>
    </dgm:pt>
    <dgm:pt modelId="{F9F66A9A-C2BC-4EB3-9BA7-27E23945CBF2}" type="pres">
      <dgm:prSet presAssocID="{E99EE68B-DFF3-47D1-AC72-F133D5F07114}" presName="child" presStyleLbl="bgAccFollowNode1" presStyleIdx="3" presStyleCnt="8"/>
      <dgm:spPr/>
    </dgm:pt>
    <dgm:pt modelId="{4E1E22B7-812F-4EF9-B03F-8067141A5FC2}" type="pres">
      <dgm:prSet presAssocID="{E99EE68B-DFF3-47D1-AC72-F133D5F07114}" presName="childTx" presStyleLbl="bgAccFollowNode1" presStyleIdx="3" presStyleCnt="8">
        <dgm:presLayoutVars>
          <dgm:bulletEnabled val="1"/>
        </dgm:presLayoutVars>
      </dgm:prSet>
      <dgm:spPr/>
    </dgm:pt>
    <dgm:pt modelId="{4ECA8D43-8F0B-4800-B780-78E1A14CF901}" type="pres">
      <dgm:prSet presAssocID="{9E24A2F8-1B34-4A2F-AA50-889C8EE1EE3B}" presName="negSpace" presStyleCnt="0"/>
      <dgm:spPr/>
    </dgm:pt>
    <dgm:pt modelId="{5A4EBE48-F8FB-4AE3-BF57-940EA511EE61}" type="pres">
      <dgm:prSet presAssocID="{9E24A2F8-1B34-4A2F-AA50-889C8EE1EE3B}" presName="circle" presStyleLbl="node1" presStyleIdx="0" presStyleCnt="2"/>
      <dgm:spPr/>
    </dgm:pt>
    <dgm:pt modelId="{4671628F-B44A-4D78-94B3-36D856770959}" type="pres">
      <dgm:prSet presAssocID="{3466BE94-4728-4F5C-A27F-189D8C96AEA8}" presName="transSpace" presStyleCnt="0"/>
      <dgm:spPr/>
    </dgm:pt>
    <dgm:pt modelId="{AB28995E-7896-4E32-B6D9-33EEF90E549B}" type="pres">
      <dgm:prSet presAssocID="{7CE81D5A-E8E6-4382-8B08-FCCDFC92664A}" presName="posSpace" presStyleCnt="0"/>
      <dgm:spPr/>
    </dgm:pt>
    <dgm:pt modelId="{AAD33134-C490-4073-8603-C262EBCBCA1F}" type="pres">
      <dgm:prSet presAssocID="{7CE81D5A-E8E6-4382-8B08-FCCDFC92664A}" presName="vertFlow" presStyleCnt="0"/>
      <dgm:spPr/>
    </dgm:pt>
    <dgm:pt modelId="{F31CF7DE-EA4B-41DD-982F-6AEA7DF6E8D7}" type="pres">
      <dgm:prSet presAssocID="{7CE81D5A-E8E6-4382-8B08-FCCDFC92664A}" presName="topSpace" presStyleCnt="0"/>
      <dgm:spPr/>
    </dgm:pt>
    <dgm:pt modelId="{450D398C-6AF2-4367-B023-00C18D29C0B9}" type="pres">
      <dgm:prSet presAssocID="{7CE81D5A-E8E6-4382-8B08-FCCDFC92664A}" presName="firstComp" presStyleCnt="0"/>
      <dgm:spPr/>
    </dgm:pt>
    <dgm:pt modelId="{44A98CCF-C226-4740-9652-A99CF083B84C}" type="pres">
      <dgm:prSet presAssocID="{7CE81D5A-E8E6-4382-8B08-FCCDFC92664A}" presName="firstChild" presStyleLbl="bgAccFollowNode1" presStyleIdx="4" presStyleCnt="8"/>
      <dgm:spPr/>
    </dgm:pt>
    <dgm:pt modelId="{803C1D0B-C1CD-476E-8E25-705ADD1010E3}" type="pres">
      <dgm:prSet presAssocID="{7CE81D5A-E8E6-4382-8B08-FCCDFC92664A}" presName="firstChildTx" presStyleLbl="bgAccFollowNode1" presStyleIdx="4" presStyleCnt="8">
        <dgm:presLayoutVars>
          <dgm:bulletEnabled val="1"/>
        </dgm:presLayoutVars>
      </dgm:prSet>
      <dgm:spPr/>
    </dgm:pt>
    <dgm:pt modelId="{D91FBA7F-40D3-4626-94EF-998E7F9FBB9B}" type="pres">
      <dgm:prSet presAssocID="{3957CD11-40C1-4EE6-8B56-BABCD16DEAE0}" presName="comp" presStyleCnt="0"/>
      <dgm:spPr/>
    </dgm:pt>
    <dgm:pt modelId="{91E6AC9F-CD98-44D2-89FF-724EBC479392}" type="pres">
      <dgm:prSet presAssocID="{3957CD11-40C1-4EE6-8B56-BABCD16DEAE0}" presName="child" presStyleLbl="bgAccFollowNode1" presStyleIdx="5" presStyleCnt="8"/>
      <dgm:spPr/>
    </dgm:pt>
    <dgm:pt modelId="{8413B13C-988D-4542-99E7-14AC90ABF77A}" type="pres">
      <dgm:prSet presAssocID="{3957CD11-40C1-4EE6-8B56-BABCD16DEAE0}" presName="childTx" presStyleLbl="bgAccFollowNode1" presStyleIdx="5" presStyleCnt="8">
        <dgm:presLayoutVars>
          <dgm:bulletEnabled val="1"/>
        </dgm:presLayoutVars>
      </dgm:prSet>
      <dgm:spPr/>
    </dgm:pt>
    <dgm:pt modelId="{CD7C3843-563A-4384-B150-1A14D63E4915}" type="pres">
      <dgm:prSet presAssocID="{55955469-2450-4EB1-A5E2-1980F041D621}" presName="comp" presStyleCnt="0"/>
      <dgm:spPr/>
    </dgm:pt>
    <dgm:pt modelId="{179FD888-86A4-480C-BB39-8FBA68184077}" type="pres">
      <dgm:prSet presAssocID="{55955469-2450-4EB1-A5E2-1980F041D621}" presName="child" presStyleLbl="bgAccFollowNode1" presStyleIdx="6" presStyleCnt="8"/>
      <dgm:spPr/>
    </dgm:pt>
    <dgm:pt modelId="{E2B57EAB-5A38-40B9-A2C2-F649CCB17562}" type="pres">
      <dgm:prSet presAssocID="{55955469-2450-4EB1-A5E2-1980F041D621}" presName="childTx" presStyleLbl="bgAccFollowNode1" presStyleIdx="6" presStyleCnt="8">
        <dgm:presLayoutVars>
          <dgm:bulletEnabled val="1"/>
        </dgm:presLayoutVars>
      </dgm:prSet>
      <dgm:spPr/>
    </dgm:pt>
    <dgm:pt modelId="{BC3778E6-F528-4A86-A480-34B08A93AF8B}" type="pres">
      <dgm:prSet presAssocID="{85A0DB08-B67B-454C-ADA0-F264298B7DB5}" presName="comp" presStyleCnt="0"/>
      <dgm:spPr/>
    </dgm:pt>
    <dgm:pt modelId="{F8B28CE8-F175-40F2-AC61-C661462E7460}" type="pres">
      <dgm:prSet presAssocID="{85A0DB08-B67B-454C-ADA0-F264298B7DB5}" presName="child" presStyleLbl="bgAccFollowNode1" presStyleIdx="7" presStyleCnt="8"/>
      <dgm:spPr/>
    </dgm:pt>
    <dgm:pt modelId="{FB52B934-BF69-413F-9143-FC101B104A36}" type="pres">
      <dgm:prSet presAssocID="{85A0DB08-B67B-454C-ADA0-F264298B7DB5}" presName="childTx" presStyleLbl="bgAccFollowNode1" presStyleIdx="7" presStyleCnt="8">
        <dgm:presLayoutVars>
          <dgm:bulletEnabled val="1"/>
        </dgm:presLayoutVars>
      </dgm:prSet>
      <dgm:spPr/>
    </dgm:pt>
    <dgm:pt modelId="{07142F74-522D-4CE6-983C-F96540F73E95}" type="pres">
      <dgm:prSet presAssocID="{7CE81D5A-E8E6-4382-8B08-FCCDFC92664A}" presName="negSpace" presStyleCnt="0"/>
      <dgm:spPr/>
    </dgm:pt>
    <dgm:pt modelId="{FD846C06-1F2B-4442-A157-775C99F25EE5}" type="pres">
      <dgm:prSet presAssocID="{7CE81D5A-E8E6-4382-8B08-FCCDFC92664A}" presName="circle" presStyleLbl="node1" presStyleIdx="1" presStyleCnt="2"/>
      <dgm:spPr/>
    </dgm:pt>
  </dgm:ptLst>
  <dgm:cxnLst>
    <dgm:cxn modelId="{176AE501-EB31-4A6A-BB06-FE16A833BC48}" type="presOf" srcId="{7C3188D1-3709-4836-A232-ACEBD2D5386E}" destId="{44A98CCF-C226-4740-9652-A99CF083B84C}" srcOrd="0" destOrd="0" presId="urn:microsoft.com/office/officeart/2005/8/layout/hList9"/>
    <dgm:cxn modelId="{75CF661E-A873-4470-AB3B-22DB517C9FFB}" type="presOf" srcId="{F0CDE3F5-74D6-44BC-9276-8CEE6094C8FE}" destId="{A70BC84B-5DFE-4D61-A7D4-6017EA389914}" srcOrd="0" destOrd="0" presId="urn:microsoft.com/office/officeart/2005/8/layout/hList9"/>
    <dgm:cxn modelId="{77818F35-F9E0-43B4-85EE-A5BFC93E6999}" srcId="{9E24A2F8-1B34-4A2F-AA50-889C8EE1EE3B}" destId="{67B1E0A5-AA90-4A64-9F9E-58C025CFFFC4}" srcOrd="0" destOrd="0" parTransId="{55F0570F-70F1-45E9-9FA1-F0BD9F07D439}" sibTransId="{02557556-EAC4-404B-BB3B-CE8AA4B32BA0}"/>
    <dgm:cxn modelId="{7CD90A36-E070-4E0E-93AC-51EA9A278D81}" type="presOf" srcId="{55955469-2450-4EB1-A5E2-1980F041D621}" destId="{E2B57EAB-5A38-40B9-A2C2-F649CCB17562}" srcOrd="1" destOrd="0" presId="urn:microsoft.com/office/officeart/2005/8/layout/hList9"/>
    <dgm:cxn modelId="{8405CC3F-1CEE-4824-8B3F-C52B33BC1C54}" srcId="{FA8F587B-BCE5-4508-A3A2-827EEA7A1F32}" destId="{7CE81D5A-E8E6-4382-8B08-FCCDFC92664A}" srcOrd="1" destOrd="0" parTransId="{3CB50FFC-7692-414F-9280-4A1CB2FED54A}" sibTransId="{40478C9F-5CC5-4CBD-A8FD-FC60009B9434}"/>
    <dgm:cxn modelId="{2F1E745B-5D72-4B1C-B5C5-28A2E1BD41C7}" type="presOf" srcId="{9E24A2F8-1B34-4A2F-AA50-889C8EE1EE3B}" destId="{5A4EBE48-F8FB-4AE3-BF57-940EA511EE61}" srcOrd="0" destOrd="0" presId="urn:microsoft.com/office/officeart/2005/8/layout/hList9"/>
    <dgm:cxn modelId="{020FA45B-FCFA-494A-9E61-EA2CCA5BB6F9}" type="presOf" srcId="{7CE81D5A-E8E6-4382-8B08-FCCDFC92664A}" destId="{FD846C06-1F2B-4442-A157-775C99F25EE5}" srcOrd="0" destOrd="0" presId="urn:microsoft.com/office/officeart/2005/8/layout/hList9"/>
    <dgm:cxn modelId="{23D5F75F-E0F1-4BBB-A8D3-BBF4E2F17ECC}" type="presOf" srcId="{3957CD11-40C1-4EE6-8B56-BABCD16DEAE0}" destId="{91E6AC9F-CD98-44D2-89FF-724EBC479392}" srcOrd="0" destOrd="0" presId="urn:microsoft.com/office/officeart/2005/8/layout/hList9"/>
    <dgm:cxn modelId="{B6202A68-1BB3-49A9-8DAA-C9534E02F839}" type="presOf" srcId="{85A0DB08-B67B-454C-ADA0-F264298B7DB5}" destId="{F8B28CE8-F175-40F2-AC61-C661462E7460}" srcOrd="0" destOrd="0" presId="urn:microsoft.com/office/officeart/2005/8/layout/hList9"/>
    <dgm:cxn modelId="{1AA80C74-62B3-4AC0-8A41-06D3EDEFDBA0}" srcId="{7CE81D5A-E8E6-4382-8B08-FCCDFC92664A}" destId="{7C3188D1-3709-4836-A232-ACEBD2D5386E}" srcOrd="0" destOrd="0" parTransId="{78AE449E-5643-4596-8559-D90D446C1CA3}" sibTransId="{724737CC-5009-4353-9CB5-6EAD43601525}"/>
    <dgm:cxn modelId="{B17A3A58-E939-4B5F-BC17-184732216AB2}" srcId="{7CE81D5A-E8E6-4382-8B08-FCCDFC92664A}" destId="{85A0DB08-B67B-454C-ADA0-F264298B7DB5}" srcOrd="3" destOrd="0" parTransId="{CA21C842-CD8F-4D17-BA99-E02EAC9AF2C9}" sibTransId="{1525DB0F-205A-49C1-9534-0E431CE79C5C}"/>
    <dgm:cxn modelId="{B4BE7A7C-20C2-4461-9BD5-7A1D18FD7EE0}" srcId="{FA8F587B-BCE5-4508-A3A2-827EEA7A1F32}" destId="{9E24A2F8-1B34-4A2F-AA50-889C8EE1EE3B}" srcOrd="0" destOrd="0" parTransId="{9FE71452-ECCC-4A0A-B226-FFE7239EC190}" sibTransId="{3466BE94-4728-4F5C-A27F-189D8C96AEA8}"/>
    <dgm:cxn modelId="{754B8F82-1181-41F9-B474-E75D09FCE3D1}" type="presOf" srcId="{85A0DB08-B67B-454C-ADA0-F264298B7DB5}" destId="{FB52B934-BF69-413F-9143-FC101B104A36}" srcOrd="1" destOrd="0" presId="urn:microsoft.com/office/officeart/2005/8/layout/hList9"/>
    <dgm:cxn modelId="{F1AF0585-7201-4A7B-B09B-ADC432E43E39}" type="presOf" srcId="{E99EE68B-DFF3-47D1-AC72-F133D5F07114}" destId="{4E1E22B7-812F-4EF9-B03F-8067141A5FC2}" srcOrd="1" destOrd="0" presId="urn:microsoft.com/office/officeart/2005/8/layout/hList9"/>
    <dgm:cxn modelId="{FA0D4697-5595-4AE1-A926-C24E8868434F}" type="presOf" srcId="{67B1E0A5-AA90-4A64-9F9E-58C025CFFFC4}" destId="{0CD4326B-ED4C-4DD4-8F5A-FD7333B0162E}" srcOrd="1" destOrd="0" presId="urn:microsoft.com/office/officeart/2005/8/layout/hList9"/>
    <dgm:cxn modelId="{236794AC-DBE7-4796-B42F-53599D45451C}" type="presOf" srcId="{8BD0B155-ED48-4882-A9B5-AAE0389985A1}" destId="{06C43975-60B9-4C47-A3F9-7A63D21DD126}" srcOrd="0" destOrd="0" presId="urn:microsoft.com/office/officeart/2005/8/layout/hList9"/>
    <dgm:cxn modelId="{E2E93CB5-0B2D-4357-88F5-1B04F3F0AF04}" srcId="{9E24A2F8-1B34-4A2F-AA50-889C8EE1EE3B}" destId="{8BD0B155-ED48-4882-A9B5-AAE0389985A1}" srcOrd="2" destOrd="0" parTransId="{6042A69B-47A3-4007-9649-BC3CC27714DC}" sibTransId="{D9766B61-EA8A-4526-8CFA-09B9230EA938}"/>
    <dgm:cxn modelId="{4AC8D4B8-8BBA-4795-B86D-260832287B7B}" srcId="{9E24A2F8-1B34-4A2F-AA50-889C8EE1EE3B}" destId="{E99EE68B-DFF3-47D1-AC72-F133D5F07114}" srcOrd="3" destOrd="0" parTransId="{D09E5C2D-D409-47C9-B0AC-838A69F875E3}" sibTransId="{9A6D9430-44DC-43A1-B583-E8CFA2C71789}"/>
    <dgm:cxn modelId="{331158BC-0AD5-4EF4-B600-2FB12733450A}" type="presOf" srcId="{F0CDE3F5-74D6-44BC-9276-8CEE6094C8FE}" destId="{62B19FAE-1033-4AE9-BAC7-821F3A21CF5B}" srcOrd="1" destOrd="0" presId="urn:microsoft.com/office/officeart/2005/8/layout/hList9"/>
    <dgm:cxn modelId="{A89644C3-D897-4062-BFC4-7FFBA8CB56FA}" type="presOf" srcId="{55955469-2450-4EB1-A5E2-1980F041D621}" destId="{179FD888-86A4-480C-BB39-8FBA68184077}" srcOrd="0" destOrd="0" presId="urn:microsoft.com/office/officeart/2005/8/layout/hList9"/>
    <dgm:cxn modelId="{BDA48FD3-11E8-4BBB-B717-16470168FEED}" type="presOf" srcId="{67B1E0A5-AA90-4A64-9F9E-58C025CFFFC4}" destId="{AF1F8197-52A0-4A9E-AEC6-0D99AC107B3D}" srcOrd="0" destOrd="0" presId="urn:microsoft.com/office/officeart/2005/8/layout/hList9"/>
    <dgm:cxn modelId="{A3B0F5E0-B704-4ADB-B69F-1C57A87AFDEE}" srcId="{7CE81D5A-E8E6-4382-8B08-FCCDFC92664A}" destId="{3957CD11-40C1-4EE6-8B56-BABCD16DEAE0}" srcOrd="1" destOrd="0" parTransId="{95D481B8-7A57-42B6-BCD2-E73B4AA79532}" sibTransId="{4EB6E261-9532-4D5B-A3E9-1D3CF952FC81}"/>
    <dgm:cxn modelId="{D847ADE7-E4BE-4A9D-98B5-682D1E22D493}" type="presOf" srcId="{7C3188D1-3709-4836-A232-ACEBD2D5386E}" destId="{803C1D0B-C1CD-476E-8E25-705ADD1010E3}" srcOrd="1" destOrd="0" presId="urn:microsoft.com/office/officeart/2005/8/layout/hList9"/>
    <dgm:cxn modelId="{A3C8C7EC-BCA1-49B9-A271-29B2A8D116CF}" srcId="{9E24A2F8-1B34-4A2F-AA50-889C8EE1EE3B}" destId="{F0CDE3F5-74D6-44BC-9276-8CEE6094C8FE}" srcOrd="1" destOrd="0" parTransId="{4AC5FF94-F047-430E-AA59-A2F7ECC2506F}" sibTransId="{BC5B5C67-1467-4D6B-A24A-9A3B86B3F193}"/>
    <dgm:cxn modelId="{0038BBEE-7873-4FF8-B085-04F3D791C391}" type="presOf" srcId="{E99EE68B-DFF3-47D1-AC72-F133D5F07114}" destId="{F9F66A9A-C2BC-4EB3-9BA7-27E23945CBF2}" srcOrd="0" destOrd="0" presId="urn:microsoft.com/office/officeart/2005/8/layout/hList9"/>
    <dgm:cxn modelId="{841426F1-9159-43BD-BD0F-060D54DA8F21}" srcId="{7CE81D5A-E8E6-4382-8B08-FCCDFC92664A}" destId="{55955469-2450-4EB1-A5E2-1980F041D621}" srcOrd="2" destOrd="0" parTransId="{006025D1-A483-4520-9188-C2CF63F54CD3}" sibTransId="{5CBE23F7-9C3E-413F-BF8B-52F6B217D802}"/>
    <dgm:cxn modelId="{E22B96F3-5EA9-47A2-9DEB-14A62A271C11}" type="presOf" srcId="{3957CD11-40C1-4EE6-8B56-BABCD16DEAE0}" destId="{8413B13C-988D-4542-99E7-14AC90ABF77A}" srcOrd="1" destOrd="0" presId="urn:microsoft.com/office/officeart/2005/8/layout/hList9"/>
    <dgm:cxn modelId="{B2355CF6-6A91-47A7-B250-9A0B0B700309}" type="presOf" srcId="{FA8F587B-BCE5-4508-A3A2-827EEA7A1F32}" destId="{72AC1FB1-1554-4B2F-B3B5-C15906CAA6B7}" srcOrd="0" destOrd="0" presId="urn:microsoft.com/office/officeart/2005/8/layout/hList9"/>
    <dgm:cxn modelId="{BB13DCFF-2CBD-41B3-B488-53E6CEFEFEDA}" type="presOf" srcId="{8BD0B155-ED48-4882-A9B5-AAE0389985A1}" destId="{4D3084D9-756E-48CD-A60D-09B22EDB71A1}" srcOrd="1" destOrd="0" presId="urn:microsoft.com/office/officeart/2005/8/layout/hList9"/>
    <dgm:cxn modelId="{6034D807-9375-4CBA-B382-3F3B10E70741}" type="presParOf" srcId="{72AC1FB1-1554-4B2F-B3B5-C15906CAA6B7}" destId="{FA6620A1-C012-41FD-BFBB-9882E5691E1D}" srcOrd="0" destOrd="0" presId="urn:microsoft.com/office/officeart/2005/8/layout/hList9"/>
    <dgm:cxn modelId="{726D3F55-03ED-46D8-9435-3852B8FB65B9}" type="presParOf" srcId="{72AC1FB1-1554-4B2F-B3B5-C15906CAA6B7}" destId="{5135E4B8-C912-4965-AD8D-62A572A9C3A6}" srcOrd="1" destOrd="0" presId="urn:microsoft.com/office/officeart/2005/8/layout/hList9"/>
    <dgm:cxn modelId="{959F0D63-A600-4B85-804F-70EC3F949A96}" type="presParOf" srcId="{5135E4B8-C912-4965-AD8D-62A572A9C3A6}" destId="{33CE2944-B508-4432-93BA-F0218351EA2C}" srcOrd="0" destOrd="0" presId="urn:microsoft.com/office/officeart/2005/8/layout/hList9"/>
    <dgm:cxn modelId="{D3FCA39E-8500-48A8-948F-344F5657CA97}" type="presParOf" srcId="{5135E4B8-C912-4965-AD8D-62A572A9C3A6}" destId="{CB42C5F9-CAB5-43E9-9481-58F8847FED74}" srcOrd="1" destOrd="0" presId="urn:microsoft.com/office/officeart/2005/8/layout/hList9"/>
    <dgm:cxn modelId="{6AE7E7EB-706C-4BD7-9F93-A52520127CFC}" type="presParOf" srcId="{CB42C5F9-CAB5-43E9-9481-58F8847FED74}" destId="{AF1F8197-52A0-4A9E-AEC6-0D99AC107B3D}" srcOrd="0" destOrd="0" presId="urn:microsoft.com/office/officeart/2005/8/layout/hList9"/>
    <dgm:cxn modelId="{ED5D62E2-7374-42C2-903D-A7DCBA51A6D6}" type="presParOf" srcId="{CB42C5F9-CAB5-43E9-9481-58F8847FED74}" destId="{0CD4326B-ED4C-4DD4-8F5A-FD7333B0162E}" srcOrd="1" destOrd="0" presId="urn:microsoft.com/office/officeart/2005/8/layout/hList9"/>
    <dgm:cxn modelId="{B1795094-D0D6-4058-9C92-B5D0555F2D05}" type="presParOf" srcId="{5135E4B8-C912-4965-AD8D-62A572A9C3A6}" destId="{F54819FC-C48C-4AFE-B322-C5F283BA75D4}" srcOrd="2" destOrd="0" presId="urn:microsoft.com/office/officeart/2005/8/layout/hList9"/>
    <dgm:cxn modelId="{7143338F-8099-47A3-91BC-FACE9205FA56}" type="presParOf" srcId="{F54819FC-C48C-4AFE-B322-C5F283BA75D4}" destId="{A70BC84B-5DFE-4D61-A7D4-6017EA389914}" srcOrd="0" destOrd="0" presId="urn:microsoft.com/office/officeart/2005/8/layout/hList9"/>
    <dgm:cxn modelId="{2CEE79DD-6D50-4307-8F91-C05B277FD2C8}" type="presParOf" srcId="{F54819FC-C48C-4AFE-B322-C5F283BA75D4}" destId="{62B19FAE-1033-4AE9-BAC7-821F3A21CF5B}" srcOrd="1" destOrd="0" presId="urn:microsoft.com/office/officeart/2005/8/layout/hList9"/>
    <dgm:cxn modelId="{CE7B4A2B-419F-49B0-B636-4580E29AAFF0}" type="presParOf" srcId="{5135E4B8-C912-4965-AD8D-62A572A9C3A6}" destId="{FF8513E7-2762-41B9-AE8B-D9D7959A3A54}" srcOrd="3" destOrd="0" presId="urn:microsoft.com/office/officeart/2005/8/layout/hList9"/>
    <dgm:cxn modelId="{5551F23D-7841-402C-BA8C-1BEBBD07A9AC}" type="presParOf" srcId="{FF8513E7-2762-41B9-AE8B-D9D7959A3A54}" destId="{06C43975-60B9-4C47-A3F9-7A63D21DD126}" srcOrd="0" destOrd="0" presId="urn:microsoft.com/office/officeart/2005/8/layout/hList9"/>
    <dgm:cxn modelId="{1BF03428-1764-4614-870B-F35D102DD569}" type="presParOf" srcId="{FF8513E7-2762-41B9-AE8B-D9D7959A3A54}" destId="{4D3084D9-756E-48CD-A60D-09B22EDB71A1}" srcOrd="1" destOrd="0" presId="urn:microsoft.com/office/officeart/2005/8/layout/hList9"/>
    <dgm:cxn modelId="{F5A7060F-6C1F-4A81-9177-BB1E72D929DF}" type="presParOf" srcId="{5135E4B8-C912-4965-AD8D-62A572A9C3A6}" destId="{7A67A1E4-4AF2-4EE8-B092-1BB95983363B}" srcOrd="4" destOrd="0" presId="urn:microsoft.com/office/officeart/2005/8/layout/hList9"/>
    <dgm:cxn modelId="{B090E7C8-FB4B-467E-BDC9-082A2D31D8D3}" type="presParOf" srcId="{7A67A1E4-4AF2-4EE8-B092-1BB95983363B}" destId="{F9F66A9A-C2BC-4EB3-9BA7-27E23945CBF2}" srcOrd="0" destOrd="0" presId="urn:microsoft.com/office/officeart/2005/8/layout/hList9"/>
    <dgm:cxn modelId="{E4601D08-E9E9-4AA4-AEAE-0134D8BB54F6}" type="presParOf" srcId="{7A67A1E4-4AF2-4EE8-B092-1BB95983363B}" destId="{4E1E22B7-812F-4EF9-B03F-8067141A5FC2}" srcOrd="1" destOrd="0" presId="urn:microsoft.com/office/officeart/2005/8/layout/hList9"/>
    <dgm:cxn modelId="{4B8BF699-B22D-48D2-8BDB-3AEB3A1948E6}" type="presParOf" srcId="{72AC1FB1-1554-4B2F-B3B5-C15906CAA6B7}" destId="{4ECA8D43-8F0B-4800-B780-78E1A14CF901}" srcOrd="2" destOrd="0" presId="urn:microsoft.com/office/officeart/2005/8/layout/hList9"/>
    <dgm:cxn modelId="{28DDCB11-E43A-45CB-BFA9-F002D9301C02}" type="presParOf" srcId="{72AC1FB1-1554-4B2F-B3B5-C15906CAA6B7}" destId="{5A4EBE48-F8FB-4AE3-BF57-940EA511EE61}" srcOrd="3" destOrd="0" presId="urn:microsoft.com/office/officeart/2005/8/layout/hList9"/>
    <dgm:cxn modelId="{B2878BF9-8F49-4A35-9C67-69F78FA3F992}" type="presParOf" srcId="{72AC1FB1-1554-4B2F-B3B5-C15906CAA6B7}" destId="{4671628F-B44A-4D78-94B3-36D856770959}" srcOrd="4" destOrd="0" presId="urn:microsoft.com/office/officeart/2005/8/layout/hList9"/>
    <dgm:cxn modelId="{C0B7E480-4EF5-4C30-B087-5A9941F1BE01}" type="presParOf" srcId="{72AC1FB1-1554-4B2F-B3B5-C15906CAA6B7}" destId="{AB28995E-7896-4E32-B6D9-33EEF90E549B}" srcOrd="5" destOrd="0" presId="urn:microsoft.com/office/officeart/2005/8/layout/hList9"/>
    <dgm:cxn modelId="{76CF1B85-9AA3-42DD-82A7-239B8BF5C94F}" type="presParOf" srcId="{72AC1FB1-1554-4B2F-B3B5-C15906CAA6B7}" destId="{AAD33134-C490-4073-8603-C262EBCBCA1F}" srcOrd="6" destOrd="0" presId="urn:microsoft.com/office/officeart/2005/8/layout/hList9"/>
    <dgm:cxn modelId="{FBFE49B3-04B7-495B-932D-EBFE63EEF90A}" type="presParOf" srcId="{AAD33134-C490-4073-8603-C262EBCBCA1F}" destId="{F31CF7DE-EA4B-41DD-982F-6AEA7DF6E8D7}" srcOrd="0" destOrd="0" presId="urn:microsoft.com/office/officeart/2005/8/layout/hList9"/>
    <dgm:cxn modelId="{0DC68219-6AEA-46E4-B491-6051C2EA315A}" type="presParOf" srcId="{AAD33134-C490-4073-8603-C262EBCBCA1F}" destId="{450D398C-6AF2-4367-B023-00C18D29C0B9}" srcOrd="1" destOrd="0" presId="urn:microsoft.com/office/officeart/2005/8/layout/hList9"/>
    <dgm:cxn modelId="{4F21C1F2-66EA-4072-8535-1E07A0A1C71D}" type="presParOf" srcId="{450D398C-6AF2-4367-B023-00C18D29C0B9}" destId="{44A98CCF-C226-4740-9652-A99CF083B84C}" srcOrd="0" destOrd="0" presId="urn:microsoft.com/office/officeart/2005/8/layout/hList9"/>
    <dgm:cxn modelId="{F704010B-DBBF-4EA6-AF9C-E88F1BD8A9B3}" type="presParOf" srcId="{450D398C-6AF2-4367-B023-00C18D29C0B9}" destId="{803C1D0B-C1CD-476E-8E25-705ADD1010E3}" srcOrd="1" destOrd="0" presId="urn:microsoft.com/office/officeart/2005/8/layout/hList9"/>
    <dgm:cxn modelId="{0B1B0575-9B14-4C47-ACF8-4A85EBFA8EFB}" type="presParOf" srcId="{AAD33134-C490-4073-8603-C262EBCBCA1F}" destId="{D91FBA7F-40D3-4626-94EF-998E7F9FBB9B}" srcOrd="2" destOrd="0" presId="urn:microsoft.com/office/officeart/2005/8/layout/hList9"/>
    <dgm:cxn modelId="{BB1E7599-1DB5-4877-A6AB-D4CA0E747D5B}" type="presParOf" srcId="{D91FBA7F-40D3-4626-94EF-998E7F9FBB9B}" destId="{91E6AC9F-CD98-44D2-89FF-724EBC479392}" srcOrd="0" destOrd="0" presId="urn:microsoft.com/office/officeart/2005/8/layout/hList9"/>
    <dgm:cxn modelId="{18589B15-6099-4244-BC36-12C3F60432F6}" type="presParOf" srcId="{D91FBA7F-40D3-4626-94EF-998E7F9FBB9B}" destId="{8413B13C-988D-4542-99E7-14AC90ABF77A}" srcOrd="1" destOrd="0" presId="urn:microsoft.com/office/officeart/2005/8/layout/hList9"/>
    <dgm:cxn modelId="{ACD037D9-890E-463D-8BBC-4BCF7F7FFB07}" type="presParOf" srcId="{AAD33134-C490-4073-8603-C262EBCBCA1F}" destId="{CD7C3843-563A-4384-B150-1A14D63E4915}" srcOrd="3" destOrd="0" presId="urn:microsoft.com/office/officeart/2005/8/layout/hList9"/>
    <dgm:cxn modelId="{C0BEB193-658D-4009-B259-87A34B652C68}" type="presParOf" srcId="{CD7C3843-563A-4384-B150-1A14D63E4915}" destId="{179FD888-86A4-480C-BB39-8FBA68184077}" srcOrd="0" destOrd="0" presId="urn:microsoft.com/office/officeart/2005/8/layout/hList9"/>
    <dgm:cxn modelId="{361955D8-6994-4535-A0BF-1436B993FC8E}" type="presParOf" srcId="{CD7C3843-563A-4384-B150-1A14D63E4915}" destId="{E2B57EAB-5A38-40B9-A2C2-F649CCB17562}" srcOrd="1" destOrd="0" presId="urn:microsoft.com/office/officeart/2005/8/layout/hList9"/>
    <dgm:cxn modelId="{821AD385-8143-4CAE-97F0-83BE28FE80D9}" type="presParOf" srcId="{AAD33134-C490-4073-8603-C262EBCBCA1F}" destId="{BC3778E6-F528-4A86-A480-34B08A93AF8B}" srcOrd="4" destOrd="0" presId="urn:microsoft.com/office/officeart/2005/8/layout/hList9"/>
    <dgm:cxn modelId="{5671A83D-7803-4D9C-B2D5-BBF8BAF7B908}" type="presParOf" srcId="{BC3778E6-F528-4A86-A480-34B08A93AF8B}" destId="{F8B28CE8-F175-40F2-AC61-C661462E7460}" srcOrd="0" destOrd="0" presId="urn:microsoft.com/office/officeart/2005/8/layout/hList9"/>
    <dgm:cxn modelId="{4F4F953C-9D69-432B-8D23-F5114C8CECC9}" type="presParOf" srcId="{BC3778E6-F528-4A86-A480-34B08A93AF8B}" destId="{FB52B934-BF69-413F-9143-FC101B104A36}" srcOrd="1" destOrd="0" presId="urn:microsoft.com/office/officeart/2005/8/layout/hList9"/>
    <dgm:cxn modelId="{A06E5F4E-5548-4807-9FEC-DF8183F2673E}" type="presParOf" srcId="{72AC1FB1-1554-4B2F-B3B5-C15906CAA6B7}" destId="{07142F74-522D-4CE6-983C-F96540F73E95}" srcOrd="7" destOrd="0" presId="urn:microsoft.com/office/officeart/2005/8/layout/hList9"/>
    <dgm:cxn modelId="{01FD5CD9-35AA-405F-ADFD-43590AEC2103}" type="presParOf" srcId="{72AC1FB1-1554-4B2F-B3B5-C15906CAA6B7}" destId="{FD846C06-1F2B-4442-A157-775C99F25EE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8F587B-BCE5-4508-A3A2-827EEA7A1F32}" type="doc">
      <dgm:prSet loTypeId="urn:microsoft.com/office/officeart/2005/8/layout/hList9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E24A2F8-1B34-4A2F-AA50-889C8EE1EE3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Pros </a:t>
          </a:r>
        </a:p>
      </dgm:t>
    </dgm:pt>
    <dgm:pt modelId="{9FE71452-ECCC-4A0A-B226-FFE7239EC190}" type="parTrans" cxnId="{B4BE7A7C-20C2-4461-9BD5-7A1D18FD7EE0}">
      <dgm:prSet/>
      <dgm:spPr/>
      <dgm:t>
        <a:bodyPr/>
        <a:lstStyle/>
        <a:p>
          <a:endParaRPr lang="en-GB"/>
        </a:p>
      </dgm:t>
    </dgm:pt>
    <dgm:pt modelId="{3466BE94-4728-4F5C-A27F-189D8C96AEA8}" type="sibTrans" cxnId="{B4BE7A7C-20C2-4461-9BD5-7A1D18FD7EE0}">
      <dgm:prSet/>
      <dgm:spPr/>
      <dgm:t>
        <a:bodyPr/>
        <a:lstStyle/>
        <a:p>
          <a:endParaRPr lang="en-GB"/>
        </a:p>
      </dgm:t>
    </dgm:pt>
    <dgm:pt modelId="{F0CDE3F5-74D6-44BC-9276-8CEE6094C8FE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Improves behavioural recovery</a:t>
          </a:r>
        </a:p>
      </dgm:t>
    </dgm:pt>
    <dgm:pt modelId="{4AC5FF94-F047-430E-AA59-A2F7ECC2506F}" type="parTrans" cxnId="{A3C8C7EC-BCA1-49B9-A271-29B2A8D116CF}">
      <dgm:prSet/>
      <dgm:spPr/>
      <dgm:t>
        <a:bodyPr/>
        <a:lstStyle/>
        <a:p>
          <a:endParaRPr lang="en-GB"/>
        </a:p>
      </dgm:t>
    </dgm:pt>
    <dgm:pt modelId="{BC5B5C67-1467-4D6B-A24A-9A3B86B3F193}" type="sibTrans" cxnId="{A3C8C7EC-BCA1-49B9-A271-29B2A8D116CF}">
      <dgm:prSet/>
      <dgm:spPr/>
      <dgm:t>
        <a:bodyPr/>
        <a:lstStyle/>
        <a:p>
          <a:endParaRPr lang="en-GB"/>
        </a:p>
      </dgm:t>
    </dgm:pt>
    <dgm:pt modelId="{E99EE68B-DFF3-47D1-AC72-F133D5F07114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Widely understood</a:t>
          </a:r>
        </a:p>
      </dgm:t>
    </dgm:pt>
    <dgm:pt modelId="{D09E5C2D-D409-47C9-B0AC-838A69F875E3}" type="parTrans" cxnId="{4AC8D4B8-8BBA-4795-B86D-260832287B7B}">
      <dgm:prSet/>
      <dgm:spPr/>
      <dgm:t>
        <a:bodyPr/>
        <a:lstStyle/>
        <a:p>
          <a:endParaRPr lang="en-GB"/>
        </a:p>
      </dgm:t>
    </dgm:pt>
    <dgm:pt modelId="{9A6D9430-44DC-43A1-B583-E8CFA2C71789}" type="sibTrans" cxnId="{4AC8D4B8-8BBA-4795-B86D-260832287B7B}">
      <dgm:prSet/>
      <dgm:spPr/>
      <dgm:t>
        <a:bodyPr/>
        <a:lstStyle/>
        <a:p>
          <a:endParaRPr lang="en-GB"/>
        </a:p>
      </dgm:t>
    </dgm:pt>
    <dgm:pt modelId="{7C3188D1-3709-4836-A232-ACEBD2D5386E}">
      <dgm:prSet phldrT="[Text]"/>
      <dgm:spPr>
        <a:solidFill>
          <a:srgbClr val="FE8282"/>
        </a:solidFill>
      </dgm:spPr>
      <dgm:t>
        <a:bodyPr/>
        <a:lstStyle/>
        <a:p>
          <a:r>
            <a:rPr lang="en-GB" dirty="0"/>
            <a:t>More expensive</a:t>
          </a:r>
        </a:p>
      </dgm:t>
    </dgm:pt>
    <dgm:pt modelId="{78AE449E-5643-4596-8559-D90D446C1CA3}" type="parTrans" cxnId="{1AA80C74-62B3-4AC0-8A41-06D3EDEFDBA0}">
      <dgm:prSet/>
      <dgm:spPr/>
      <dgm:t>
        <a:bodyPr/>
        <a:lstStyle/>
        <a:p>
          <a:endParaRPr lang="en-GB"/>
        </a:p>
      </dgm:t>
    </dgm:pt>
    <dgm:pt modelId="{724737CC-5009-4353-9CB5-6EAD43601525}" type="sibTrans" cxnId="{1AA80C74-62B3-4AC0-8A41-06D3EDEFDBA0}">
      <dgm:prSet/>
      <dgm:spPr/>
      <dgm:t>
        <a:bodyPr/>
        <a:lstStyle/>
        <a:p>
          <a:endParaRPr lang="en-GB"/>
        </a:p>
      </dgm:t>
    </dgm:pt>
    <dgm:pt modelId="{3957CD11-40C1-4EE6-8B56-BABCD16DEAE0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No licensed NSAIDs in sheep</a:t>
          </a:r>
        </a:p>
      </dgm:t>
    </dgm:pt>
    <dgm:pt modelId="{95D481B8-7A57-42B6-BCD2-E73B4AA79532}" type="parTrans" cxnId="{A3B0F5E0-B704-4ADB-B69F-1C57A87AFDEE}">
      <dgm:prSet/>
      <dgm:spPr/>
      <dgm:t>
        <a:bodyPr/>
        <a:lstStyle/>
        <a:p>
          <a:endParaRPr lang="en-GB"/>
        </a:p>
      </dgm:t>
    </dgm:pt>
    <dgm:pt modelId="{4EB6E261-9532-4D5B-A3E9-1D3CF952FC81}" type="sibTrans" cxnId="{A3B0F5E0-B704-4ADB-B69F-1C57A87AFDEE}">
      <dgm:prSet/>
      <dgm:spPr/>
      <dgm:t>
        <a:bodyPr/>
        <a:lstStyle/>
        <a:p>
          <a:endParaRPr lang="en-GB"/>
        </a:p>
      </dgm:t>
    </dgm:pt>
    <dgm:pt modelId="{67B1E0A5-AA90-4A64-9F9E-58C025CFFFC4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Less pain after the first few hours</a:t>
          </a:r>
        </a:p>
      </dgm:t>
    </dgm:pt>
    <dgm:pt modelId="{55F0570F-70F1-45E9-9FA1-F0BD9F07D439}" type="parTrans" cxnId="{77818F35-F9E0-43B4-85EE-A5BFC93E6999}">
      <dgm:prSet/>
      <dgm:spPr/>
      <dgm:t>
        <a:bodyPr/>
        <a:lstStyle/>
        <a:p>
          <a:endParaRPr lang="en-GB"/>
        </a:p>
      </dgm:t>
    </dgm:pt>
    <dgm:pt modelId="{02557556-EAC4-404B-BB3B-CE8AA4B32BA0}" type="sibTrans" cxnId="{77818F35-F9E0-43B4-85EE-A5BFC93E6999}">
      <dgm:prSet/>
      <dgm:spPr/>
      <dgm:t>
        <a:bodyPr/>
        <a:lstStyle/>
        <a:p>
          <a:endParaRPr lang="en-GB"/>
        </a:p>
      </dgm:t>
    </dgm:pt>
    <dgm:pt modelId="{10679122-7BF3-4CFD-B6B3-5D56CE6537F9}">
      <dgm:prSet phldrT="[Text]"/>
      <dgm:spPr>
        <a:solidFill>
          <a:srgbClr val="FE8282"/>
        </a:solidFill>
      </dgm:spPr>
      <dgm:t>
        <a:bodyPr/>
        <a:lstStyle/>
        <a:p>
          <a:r>
            <a:rPr lang="en-GB" dirty="0"/>
            <a:t>Still acute pain at application</a:t>
          </a:r>
        </a:p>
      </dgm:t>
    </dgm:pt>
    <dgm:pt modelId="{C3BC0496-A43D-4C9D-9FB2-7A60185405AE}" type="parTrans" cxnId="{D3B0203B-BE57-44E8-99C0-D162FAA3164B}">
      <dgm:prSet/>
      <dgm:spPr/>
      <dgm:t>
        <a:bodyPr/>
        <a:lstStyle/>
        <a:p>
          <a:endParaRPr lang="en-GB"/>
        </a:p>
      </dgm:t>
    </dgm:pt>
    <dgm:pt modelId="{A233E3A2-25C7-47A9-B12C-05B965E780BC}" type="sibTrans" cxnId="{D3B0203B-BE57-44E8-99C0-D162FAA3164B}">
      <dgm:prSet/>
      <dgm:spPr/>
      <dgm:t>
        <a:bodyPr/>
        <a:lstStyle/>
        <a:p>
          <a:endParaRPr lang="en-GB"/>
        </a:p>
      </dgm:t>
    </dgm:pt>
    <dgm:pt modelId="{F2C3380F-94FA-41C8-8768-2589D72BA3DA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Use under 2 week old </a:t>
          </a:r>
        </a:p>
      </dgm:t>
    </dgm:pt>
    <dgm:pt modelId="{1CFE71B9-2BD5-41D1-B69B-BCA36594EB26}" type="parTrans" cxnId="{0EA42DE3-822A-4703-B70E-EFAD65645C0C}">
      <dgm:prSet/>
      <dgm:spPr/>
      <dgm:t>
        <a:bodyPr/>
        <a:lstStyle/>
        <a:p>
          <a:endParaRPr lang="en-GB"/>
        </a:p>
      </dgm:t>
    </dgm:pt>
    <dgm:pt modelId="{FBA256F2-EB1F-416B-B359-F0A44B50F197}" type="sibTrans" cxnId="{0EA42DE3-822A-4703-B70E-EFAD65645C0C}">
      <dgm:prSet/>
      <dgm:spPr/>
      <dgm:t>
        <a:bodyPr/>
        <a:lstStyle/>
        <a:p>
          <a:endParaRPr lang="en-GB"/>
        </a:p>
      </dgm:t>
    </dgm:pt>
    <dgm:pt modelId="{BF5BEB54-F5C8-4E95-B8C3-21AB29F8B983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Reduces inflammation</a:t>
          </a:r>
        </a:p>
      </dgm:t>
    </dgm:pt>
    <dgm:pt modelId="{62E7385E-905F-4023-B40B-A09A1D8EF7CB}" type="parTrans" cxnId="{3B8CBAF5-E9F7-4CBB-A09E-88844CB3BE78}">
      <dgm:prSet/>
      <dgm:spPr/>
      <dgm:t>
        <a:bodyPr/>
        <a:lstStyle/>
        <a:p>
          <a:endParaRPr lang="en-GB"/>
        </a:p>
      </dgm:t>
    </dgm:pt>
    <dgm:pt modelId="{32C4C09A-0E1C-4841-8D26-4FB791BF6265}" type="sibTrans" cxnId="{3B8CBAF5-E9F7-4CBB-A09E-88844CB3BE78}">
      <dgm:prSet/>
      <dgm:spPr/>
      <dgm:t>
        <a:bodyPr/>
        <a:lstStyle/>
        <a:p>
          <a:endParaRPr lang="en-GB"/>
        </a:p>
      </dgm:t>
    </dgm:pt>
    <dgm:pt modelId="{7CE81D5A-E8E6-4382-8B08-FCCDFC92664A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Cons</a:t>
          </a:r>
        </a:p>
      </dgm:t>
    </dgm:pt>
    <dgm:pt modelId="{40478C9F-5CC5-4CBD-A8FD-FC60009B9434}" type="sibTrans" cxnId="{8405CC3F-1CEE-4824-8B3F-C52B33BC1C54}">
      <dgm:prSet/>
      <dgm:spPr/>
      <dgm:t>
        <a:bodyPr/>
        <a:lstStyle/>
        <a:p>
          <a:endParaRPr lang="en-GB"/>
        </a:p>
      </dgm:t>
    </dgm:pt>
    <dgm:pt modelId="{3CB50FFC-7692-414F-9280-4A1CB2FED54A}" type="parTrans" cxnId="{8405CC3F-1CEE-4824-8B3F-C52B33BC1C54}">
      <dgm:prSet/>
      <dgm:spPr/>
      <dgm:t>
        <a:bodyPr/>
        <a:lstStyle/>
        <a:p>
          <a:endParaRPr lang="en-GB"/>
        </a:p>
      </dgm:t>
    </dgm:pt>
    <dgm:pt modelId="{72AC1FB1-1554-4B2F-B3B5-C15906CAA6B7}" type="pres">
      <dgm:prSet presAssocID="{FA8F587B-BCE5-4508-A3A2-827EEA7A1F32}" presName="list" presStyleCnt="0">
        <dgm:presLayoutVars>
          <dgm:dir/>
          <dgm:animLvl val="lvl"/>
        </dgm:presLayoutVars>
      </dgm:prSet>
      <dgm:spPr/>
    </dgm:pt>
    <dgm:pt modelId="{FA6620A1-C012-41FD-BFBB-9882E5691E1D}" type="pres">
      <dgm:prSet presAssocID="{9E24A2F8-1B34-4A2F-AA50-889C8EE1EE3B}" presName="posSpace" presStyleCnt="0"/>
      <dgm:spPr/>
    </dgm:pt>
    <dgm:pt modelId="{5135E4B8-C912-4965-AD8D-62A572A9C3A6}" type="pres">
      <dgm:prSet presAssocID="{9E24A2F8-1B34-4A2F-AA50-889C8EE1EE3B}" presName="vertFlow" presStyleCnt="0"/>
      <dgm:spPr/>
    </dgm:pt>
    <dgm:pt modelId="{33CE2944-B508-4432-93BA-F0218351EA2C}" type="pres">
      <dgm:prSet presAssocID="{9E24A2F8-1B34-4A2F-AA50-889C8EE1EE3B}" presName="topSpace" presStyleCnt="0"/>
      <dgm:spPr/>
    </dgm:pt>
    <dgm:pt modelId="{CB42C5F9-CAB5-43E9-9481-58F8847FED74}" type="pres">
      <dgm:prSet presAssocID="{9E24A2F8-1B34-4A2F-AA50-889C8EE1EE3B}" presName="firstComp" presStyleCnt="0"/>
      <dgm:spPr/>
    </dgm:pt>
    <dgm:pt modelId="{AF1F8197-52A0-4A9E-AEC6-0D99AC107B3D}" type="pres">
      <dgm:prSet presAssocID="{9E24A2F8-1B34-4A2F-AA50-889C8EE1EE3B}" presName="firstChild" presStyleLbl="bgAccFollowNode1" presStyleIdx="0" presStyleCnt="8"/>
      <dgm:spPr/>
    </dgm:pt>
    <dgm:pt modelId="{0CD4326B-ED4C-4DD4-8F5A-FD7333B0162E}" type="pres">
      <dgm:prSet presAssocID="{9E24A2F8-1B34-4A2F-AA50-889C8EE1EE3B}" presName="firstChildTx" presStyleLbl="bgAccFollowNode1" presStyleIdx="0" presStyleCnt="8">
        <dgm:presLayoutVars>
          <dgm:bulletEnabled val="1"/>
        </dgm:presLayoutVars>
      </dgm:prSet>
      <dgm:spPr/>
    </dgm:pt>
    <dgm:pt modelId="{81EA1F16-0E93-4E2C-B62C-D6BC644C538E}" type="pres">
      <dgm:prSet presAssocID="{BF5BEB54-F5C8-4E95-B8C3-21AB29F8B983}" presName="comp" presStyleCnt="0"/>
      <dgm:spPr/>
    </dgm:pt>
    <dgm:pt modelId="{913F7241-68FB-4610-B5E4-664DACB82715}" type="pres">
      <dgm:prSet presAssocID="{BF5BEB54-F5C8-4E95-B8C3-21AB29F8B983}" presName="child" presStyleLbl="bgAccFollowNode1" presStyleIdx="1" presStyleCnt="8"/>
      <dgm:spPr/>
    </dgm:pt>
    <dgm:pt modelId="{99A75A84-6395-49B0-90C9-4C113998038C}" type="pres">
      <dgm:prSet presAssocID="{BF5BEB54-F5C8-4E95-B8C3-21AB29F8B983}" presName="childTx" presStyleLbl="bgAccFollowNode1" presStyleIdx="1" presStyleCnt="8">
        <dgm:presLayoutVars>
          <dgm:bulletEnabled val="1"/>
        </dgm:presLayoutVars>
      </dgm:prSet>
      <dgm:spPr/>
    </dgm:pt>
    <dgm:pt modelId="{F54819FC-C48C-4AFE-B322-C5F283BA75D4}" type="pres">
      <dgm:prSet presAssocID="{F0CDE3F5-74D6-44BC-9276-8CEE6094C8FE}" presName="comp" presStyleCnt="0"/>
      <dgm:spPr/>
    </dgm:pt>
    <dgm:pt modelId="{A70BC84B-5DFE-4D61-A7D4-6017EA389914}" type="pres">
      <dgm:prSet presAssocID="{F0CDE3F5-74D6-44BC-9276-8CEE6094C8FE}" presName="child" presStyleLbl="bgAccFollowNode1" presStyleIdx="2" presStyleCnt="8"/>
      <dgm:spPr/>
    </dgm:pt>
    <dgm:pt modelId="{62B19FAE-1033-4AE9-BAC7-821F3A21CF5B}" type="pres">
      <dgm:prSet presAssocID="{F0CDE3F5-74D6-44BC-9276-8CEE6094C8FE}" presName="childTx" presStyleLbl="bgAccFollowNode1" presStyleIdx="2" presStyleCnt="8">
        <dgm:presLayoutVars>
          <dgm:bulletEnabled val="1"/>
        </dgm:presLayoutVars>
      </dgm:prSet>
      <dgm:spPr/>
    </dgm:pt>
    <dgm:pt modelId="{7A67A1E4-4AF2-4EE8-B092-1BB95983363B}" type="pres">
      <dgm:prSet presAssocID="{E99EE68B-DFF3-47D1-AC72-F133D5F07114}" presName="comp" presStyleCnt="0"/>
      <dgm:spPr/>
    </dgm:pt>
    <dgm:pt modelId="{F9F66A9A-C2BC-4EB3-9BA7-27E23945CBF2}" type="pres">
      <dgm:prSet presAssocID="{E99EE68B-DFF3-47D1-AC72-F133D5F07114}" presName="child" presStyleLbl="bgAccFollowNode1" presStyleIdx="3" presStyleCnt="8"/>
      <dgm:spPr/>
    </dgm:pt>
    <dgm:pt modelId="{4E1E22B7-812F-4EF9-B03F-8067141A5FC2}" type="pres">
      <dgm:prSet presAssocID="{E99EE68B-DFF3-47D1-AC72-F133D5F07114}" presName="childTx" presStyleLbl="bgAccFollowNode1" presStyleIdx="3" presStyleCnt="8">
        <dgm:presLayoutVars>
          <dgm:bulletEnabled val="1"/>
        </dgm:presLayoutVars>
      </dgm:prSet>
      <dgm:spPr/>
    </dgm:pt>
    <dgm:pt modelId="{4ECA8D43-8F0B-4800-B780-78E1A14CF901}" type="pres">
      <dgm:prSet presAssocID="{9E24A2F8-1B34-4A2F-AA50-889C8EE1EE3B}" presName="negSpace" presStyleCnt="0"/>
      <dgm:spPr/>
    </dgm:pt>
    <dgm:pt modelId="{5A4EBE48-F8FB-4AE3-BF57-940EA511EE61}" type="pres">
      <dgm:prSet presAssocID="{9E24A2F8-1B34-4A2F-AA50-889C8EE1EE3B}" presName="circle" presStyleLbl="node1" presStyleIdx="0" presStyleCnt="2"/>
      <dgm:spPr/>
    </dgm:pt>
    <dgm:pt modelId="{4671628F-B44A-4D78-94B3-36D856770959}" type="pres">
      <dgm:prSet presAssocID="{3466BE94-4728-4F5C-A27F-189D8C96AEA8}" presName="transSpace" presStyleCnt="0"/>
      <dgm:spPr/>
    </dgm:pt>
    <dgm:pt modelId="{AB28995E-7896-4E32-B6D9-33EEF90E549B}" type="pres">
      <dgm:prSet presAssocID="{7CE81D5A-E8E6-4382-8B08-FCCDFC92664A}" presName="posSpace" presStyleCnt="0"/>
      <dgm:spPr/>
    </dgm:pt>
    <dgm:pt modelId="{AAD33134-C490-4073-8603-C262EBCBCA1F}" type="pres">
      <dgm:prSet presAssocID="{7CE81D5A-E8E6-4382-8B08-FCCDFC92664A}" presName="vertFlow" presStyleCnt="0"/>
      <dgm:spPr/>
    </dgm:pt>
    <dgm:pt modelId="{F31CF7DE-EA4B-41DD-982F-6AEA7DF6E8D7}" type="pres">
      <dgm:prSet presAssocID="{7CE81D5A-E8E6-4382-8B08-FCCDFC92664A}" presName="topSpace" presStyleCnt="0"/>
      <dgm:spPr/>
    </dgm:pt>
    <dgm:pt modelId="{450D398C-6AF2-4367-B023-00C18D29C0B9}" type="pres">
      <dgm:prSet presAssocID="{7CE81D5A-E8E6-4382-8B08-FCCDFC92664A}" presName="firstComp" presStyleCnt="0"/>
      <dgm:spPr/>
    </dgm:pt>
    <dgm:pt modelId="{44A98CCF-C226-4740-9652-A99CF083B84C}" type="pres">
      <dgm:prSet presAssocID="{7CE81D5A-E8E6-4382-8B08-FCCDFC92664A}" presName="firstChild" presStyleLbl="bgAccFollowNode1" presStyleIdx="4" presStyleCnt="8"/>
      <dgm:spPr/>
    </dgm:pt>
    <dgm:pt modelId="{803C1D0B-C1CD-476E-8E25-705ADD1010E3}" type="pres">
      <dgm:prSet presAssocID="{7CE81D5A-E8E6-4382-8B08-FCCDFC92664A}" presName="firstChildTx" presStyleLbl="bgAccFollowNode1" presStyleIdx="4" presStyleCnt="8">
        <dgm:presLayoutVars>
          <dgm:bulletEnabled val="1"/>
        </dgm:presLayoutVars>
      </dgm:prSet>
      <dgm:spPr/>
    </dgm:pt>
    <dgm:pt modelId="{04745C64-1735-45B1-A6E7-88EC2D31A36C}" type="pres">
      <dgm:prSet presAssocID="{7C3188D1-3709-4836-A232-ACEBD2D5386E}" presName="comp" presStyleCnt="0"/>
      <dgm:spPr/>
    </dgm:pt>
    <dgm:pt modelId="{DCDDB416-84C7-43FB-919F-0EE633C1BF1D}" type="pres">
      <dgm:prSet presAssocID="{7C3188D1-3709-4836-A232-ACEBD2D5386E}" presName="child" presStyleLbl="bgAccFollowNode1" presStyleIdx="5" presStyleCnt="8"/>
      <dgm:spPr/>
    </dgm:pt>
    <dgm:pt modelId="{CF5ADD87-3F51-4135-98FD-CCCEB68E7BA3}" type="pres">
      <dgm:prSet presAssocID="{7C3188D1-3709-4836-A232-ACEBD2D5386E}" presName="childTx" presStyleLbl="bgAccFollowNode1" presStyleIdx="5" presStyleCnt="8">
        <dgm:presLayoutVars>
          <dgm:bulletEnabled val="1"/>
        </dgm:presLayoutVars>
      </dgm:prSet>
      <dgm:spPr/>
    </dgm:pt>
    <dgm:pt modelId="{D91FBA7F-40D3-4626-94EF-998E7F9FBB9B}" type="pres">
      <dgm:prSet presAssocID="{3957CD11-40C1-4EE6-8B56-BABCD16DEAE0}" presName="comp" presStyleCnt="0"/>
      <dgm:spPr/>
    </dgm:pt>
    <dgm:pt modelId="{91E6AC9F-CD98-44D2-89FF-724EBC479392}" type="pres">
      <dgm:prSet presAssocID="{3957CD11-40C1-4EE6-8B56-BABCD16DEAE0}" presName="child" presStyleLbl="bgAccFollowNode1" presStyleIdx="6" presStyleCnt="8"/>
      <dgm:spPr/>
    </dgm:pt>
    <dgm:pt modelId="{8413B13C-988D-4542-99E7-14AC90ABF77A}" type="pres">
      <dgm:prSet presAssocID="{3957CD11-40C1-4EE6-8B56-BABCD16DEAE0}" presName="childTx" presStyleLbl="bgAccFollowNode1" presStyleIdx="6" presStyleCnt="8">
        <dgm:presLayoutVars>
          <dgm:bulletEnabled val="1"/>
        </dgm:presLayoutVars>
      </dgm:prSet>
      <dgm:spPr/>
    </dgm:pt>
    <dgm:pt modelId="{E49070EA-1161-49BB-AC69-C7E2978679D4}" type="pres">
      <dgm:prSet presAssocID="{F2C3380F-94FA-41C8-8768-2589D72BA3DA}" presName="comp" presStyleCnt="0"/>
      <dgm:spPr/>
    </dgm:pt>
    <dgm:pt modelId="{1BD36C9D-6F87-4F3C-B5EB-85D1411CEC3A}" type="pres">
      <dgm:prSet presAssocID="{F2C3380F-94FA-41C8-8768-2589D72BA3DA}" presName="child" presStyleLbl="bgAccFollowNode1" presStyleIdx="7" presStyleCnt="8"/>
      <dgm:spPr/>
    </dgm:pt>
    <dgm:pt modelId="{E40F6F19-F03E-4557-93C1-4B3C1A4B76DB}" type="pres">
      <dgm:prSet presAssocID="{F2C3380F-94FA-41C8-8768-2589D72BA3DA}" presName="childTx" presStyleLbl="bgAccFollowNode1" presStyleIdx="7" presStyleCnt="8">
        <dgm:presLayoutVars>
          <dgm:bulletEnabled val="1"/>
        </dgm:presLayoutVars>
      </dgm:prSet>
      <dgm:spPr/>
    </dgm:pt>
    <dgm:pt modelId="{07142F74-522D-4CE6-983C-F96540F73E95}" type="pres">
      <dgm:prSet presAssocID="{7CE81D5A-E8E6-4382-8B08-FCCDFC92664A}" presName="negSpace" presStyleCnt="0"/>
      <dgm:spPr/>
    </dgm:pt>
    <dgm:pt modelId="{FD846C06-1F2B-4442-A157-775C99F25EE5}" type="pres">
      <dgm:prSet presAssocID="{7CE81D5A-E8E6-4382-8B08-FCCDFC92664A}" presName="circle" presStyleLbl="node1" presStyleIdx="1" presStyleCnt="2"/>
      <dgm:spPr/>
    </dgm:pt>
  </dgm:ptLst>
  <dgm:cxnLst>
    <dgm:cxn modelId="{75CF661E-A873-4470-AB3B-22DB517C9FFB}" type="presOf" srcId="{F0CDE3F5-74D6-44BC-9276-8CEE6094C8FE}" destId="{A70BC84B-5DFE-4D61-A7D4-6017EA389914}" srcOrd="0" destOrd="0" presId="urn:microsoft.com/office/officeart/2005/8/layout/hList9"/>
    <dgm:cxn modelId="{77818F35-F9E0-43B4-85EE-A5BFC93E6999}" srcId="{9E24A2F8-1B34-4A2F-AA50-889C8EE1EE3B}" destId="{67B1E0A5-AA90-4A64-9F9E-58C025CFFFC4}" srcOrd="0" destOrd="0" parTransId="{55F0570F-70F1-45E9-9FA1-F0BD9F07D439}" sibTransId="{02557556-EAC4-404B-BB3B-CE8AA4B32BA0}"/>
    <dgm:cxn modelId="{D3B0203B-BE57-44E8-99C0-D162FAA3164B}" srcId="{7CE81D5A-E8E6-4382-8B08-FCCDFC92664A}" destId="{10679122-7BF3-4CFD-B6B3-5D56CE6537F9}" srcOrd="0" destOrd="0" parTransId="{C3BC0496-A43D-4C9D-9FB2-7A60185405AE}" sibTransId="{A233E3A2-25C7-47A9-B12C-05B965E780BC}"/>
    <dgm:cxn modelId="{8405CC3F-1CEE-4824-8B3F-C52B33BC1C54}" srcId="{FA8F587B-BCE5-4508-A3A2-827EEA7A1F32}" destId="{7CE81D5A-E8E6-4382-8B08-FCCDFC92664A}" srcOrd="1" destOrd="0" parTransId="{3CB50FFC-7692-414F-9280-4A1CB2FED54A}" sibTransId="{40478C9F-5CC5-4CBD-A8FD-FC60009B9434}"/>
    <dgm:cxn modelId="{2F1E745B-5D72-4B1C-B5C5-28A2E1BD41C7}" type="presOf" srcId="{9E24A2F8-1B34-4A2F-AA50-889C8EE1EE3B}" destId="{5A4EBE48-F8FB-4AE3-BF57-940EA511EE61}" srcOrd="0" destOrd="0" presId="urn:microsoft.com/office/officeart/2005/8/layout/hList9"/>
    <dgm:cxn modelId="{020FA45B-FCFA-494A-9E61-EA2CCA5BB6F9}" type="presOf" srcId="{7CE81D5A-E8E6-4382-8B08-FCCDFC92664A}" destId="{FD846C06-1F2B-4442-A157-775C99F25EE5}" srcOrd="0" destOrd="0" presId="urn:microsoft.com/office/officeart/2005/8/layout/hList9"/>
    <dgm:cxn modelId="{23D5F75F-E0F1-4BBB-A8D3-BBF4E2F17ECC}" type="presOf" srcId="{3957CD11-40C1-4EE6-8B56-BABCD16DEAE0}" destId="{91E6AC9F-CD98-44D2-89FF-724EBC479392}" srcOrd="0" destOrd="0" presId="urn:microsoft.com/office/officeart/2005/8/layout/hList9"/>
    <dgm:cxn modelId="{C223A76E-2C2D-43A0-9DE1-1DA3342B774D}" type="presOf" srcId="{10679122-7BF3-4CFD-B6B3-5D56CE6537F9}" destId="{803C1D0B-C1CD-476E-8E25-705ADD1010E3}" srcOrd="1" destOrd="0" presId="urn:microsoft.com/office/officeart/2005/8/layout/hList9"/>
    <dgm:cxn modelId="{E427AD51-4C2E-4D47-84C8-42386AFC591A}" type="presOf" srcId="{F2C3380F-94FA-41C8-8768-2589D72BA3DA}" destId="{1BD36C9D-6F87-4F3C-B5EB-85D1411CEC3A}" srcOrd="0" destOrd="0" presId="urn:microsoft.com/office/officeart/2005/8/layout/hList9"/>
    <dgm:cxn modelId="{6455B451-A3C5-4876-82D1-EC4426554A9F}" type="presOf" srcId="{7C3188D1-3709-4836-A232-ACEBD2D5386E}" destId="{CF5ADD87-3F51-4135-98FD-CCCEB68E7BA3}" srcOrd="1" destOrd="0" presId="urn:microsoft.com/office/officeart/2005/8/layout/hList9"/>
    <dgm:cxn modelId="{1AA80C74-62B3-4AC0-8A41-06D3EDEFDBA0}" srcId="{7CE81D5A-E8E6-4382-8B08-FCCDFC92664A}" destId="{7C3188D1-3709-4836-A232-ACEBD2D5386E}" srcOrd="1" destOrd="0" parTransId="{78AE449E-5643-4596-8559-D90D446C1CA3}" sibTransId="{724737CC-5009-4353-9CB5-6EAD43601525}"/>
    <dgm:cxn modelId="{76252A58-894D-431B-BEBC-FC064F786EA7}" type="presOf" srcId="{F2C3380F-94FA-41C8-8768-2589D72BA3DA}" destId="{E40F6F19-F03E-4557-93C1-4B3C1A4B76DB}" srcOrd="1" destOrd="0" presId="urn:microsoft.com/office/officeart/2005/8/layout/hList9"/>
    <dgm:cxn modelId="{B4BE7A7C-20C2-4461-9BD5-7A1D18FD7EE0}" srcId="{FA8F587B-BCE5-4508-A3A2-827EEA7A1F32}" destId="{9E24A2F8-1B34-4A2F-AA50-889C8EE1EE3B}" srcOrd="0" destOrd="0" parTransId="{9FE71452-ECCC-4A0A-B226-FFE7239EC190}" sibTransId="{3466BE94-4728-4F5C-A27F-189D8C96AEA8}"/>
    <dgm:cxn modelId="{F1AF0585-7201-4A7B-B09B-ADC432E43E39}" type="presOf" srcId="{E99EE68B-DFF3-47D1-AC72-F133D5F07114}" destId="{4E1E22B7-812F-4EF9-B03F-8067141A5FC2}" srcOrd="1" destOrd="0" presId="urn:microsoft.com/office/officeart/2005/8/layout/hList9"/>
    <dgm:cxn modelId="{FA0D4697-5595-4AE1-A926-C24E8868434F}" type="presOf" srcId="{67B1E0A5-AA90-4A64-9F9E-58C025CFFFC4}" destId="{0CD4326B-ED4C-4DD4-8F5A-FD7333B0162E}" srcOrd="1" destOrd="0" presId="urn:microsoft.com/office/officeart/2005/8/layout/hList9"/>
    <dgm:cxn modelId="{4AC8D4B8-8BBA-4795-B86D-260832287B7B}" srcId="{9E24A2F8-1B34-4A2F-AA50-889C8EE1EE3B}" destId="{E99EE68B-DFF3-47D1-AC72-F133D5F07114}" srcOrd="3" destOrd="0" parTransId="{D09E5C2D-D409-47C9-B0AC-838A69F875E3}" sibTransId="{9A6D9430-44DC-43A1-B583-E8CFA2C71789}"/>
    <dgm:cxn modelId="{331158BC-0AD5-4EF4-B600-2FB12733450A}" type="presOf" srcId="{F0CDE3F5-74D6-44BC-9276-8CEE6094C8FE}" destId="{62B19FAE-1033-4AE9-BAC7-821F3A21CF5B}" srcOrd="1" destOrd="0" presId="urn:microsoft.com/office/officeart/2005/8/layout/hList9"/>
    <dgm:cxn modelId="{E8E9B9BE-74D7-4436-8083-6C14E4B7A2CB}" type="presOf" srcId="{10679122-7BF3-4CFD-B6B3-5D56CE6537F9}" destId="{44A98CCF-C226-4740-9652-A99CF083B84C}" srcOrd="0" destOrd="0" presId="urn:microsoft.com/office/officeart/2005/8/layout/hList9"/>
    <dgm:cxn modelId="{678B1EC4-5910-4CC3-9EF1-6021E38A0F6F}" type="presOf" srcId="{BF5BEB54-F5C8-4E95-B8C3-21AB29F8B983}" destId="{913F7241-68FB-4610-B5E4-664DACB82715}" srcOrd="0" destOrd="0" presId="urn:microsoft.com/office/officeart/2005/8/layout/hList9"/>
    <dgm:cxn modelId="{BDA48FD3-11E8-4BBB-B717-16470168FEED}" type="presOf" srcId="{67B1E0A5-AA90-4A64-9F9E-58C025CFFFC4}" destId="{AF1F8197-52A0-4A9E-AEC6-0D99AC107B3D}" srcOrd="0" destOrd="0" presId="urn:microsoft.com/office/officeart/2005/8/layout/hList9"/>
    <dgm:cxn modelId="{A3B0F5E0-B704-4ADB-B69F-1C57A87AFDEE}" srcId="{7CE81D5A-E8E6-4382-8B08-FCCDFC92664A}" destId="{3957CD11-40C1-4EE6-8B56-BABCD16DEAE0}" srcOrd="2" destOrd="0" parTransId="{95D481B8-7A57-42B6-BCD2-E73B4AA79532}" sibTransId="{4EB6E261-9532-4D5B-A3E9-1D3CF952FC81}"/>
    <dgm:cxn modelId="{0EA42DE3-822A-4703-B70E-EFAD65645C0C}" srcId="{7CE81D5A-E8E6-4382-8B08-FCCDFC92664A}" destId="{F2C3380F-94FA-41C8-8768-2589D72BA3DA}" srcOrd="3" destOrd="0" parTransId="{1CFE71B9-2BD5-41D1-B69B-BCA36594EB26}" sibTransId="{FBA256F2-EB1F-416B-B359-F0A44B50F197}"/>
    <dgm:cxn modelId="{EC59A9E9-9A6B-4DE9-982A-12F27197A586}" type="presOf" srcId="{BF5BEB54-F5C8-4E95-B8C3-21AB29F8B983}" destId="{99A75A84-6395-49B0-90C9-4C113998038C}" srcOrd="1" destOrd="0" presId="urn:microsoft.com/office/officeart/2005/8/layout/hList9"/>
    <dgm:cxn modelId="{A3C8C7EC-BCA1-49B9-A271-29B2A8D116CF}" srcId="{9E24A2F8-1B34-4A2F-AA50-889C8EE1EE3B}" destId="{F0CDE3F5-74D6-44BC-9276-8CEE6094C8FE}" srcOrd="2" destOrd="0" parTransId="{4AC5FF94-F047-430E-AA59-A2F7ECC2506F}" sibTransId="{BC5B5C67-1467-4D6B-A24A-9A3B86B3F193}"/>
    <dgm:cxn modelId="{0038BBEE-7873-4FF8-B085-04F3D791C391}" type="presOf" srcId="{E99EE68B-DFF3-47D1-AC72-F133D5F07114}" destId="{F9F66A9A-C2BC-4EB3-9BA7-27E23945CBF2}" srcOrd="0" destOrd="0" presId="urn:microsoft.com/office/officeart/2005/8/layout/hList9"/>
    <dgm:cxn modelId="{E22B96F3-5EA9-47A2-9DEB-14A62A271C11}" type="presOf" srcId="{3957CD11-40C1-4EE6-8B56-BABCD16DEAE0}" destId="{8413B13C-988D-4542-99E7-14AC90ABF77A}" srcOrd="1" destOrd="0" presId="urn:microsoft.com/office/officeart/2005/8/layout/hList9"/>
    <dgm:cxn modelId="{E0BC09F4-3187-462D-8F4A-B0BC0D8F4FB8}" type="presOf" srcId="{7C3188D1-3709-4836-A232-ACEBD2D5386E}" destId="{DCDDB416-84C7-43FB-919F-0EE633C1BF1D}" srcOrd="0" destOrd="0" presId="urn:microsoft.com/office/officeart/2005/8/layout/hList9"/>
    <dgm:cxn modelId="{3B8CBAF5-E9F7-4CBB-A09E-88844CB3BE78}" srcId="{9E24A2F8-1B34-4A2F-AA50-889C8EE1EE3B}" destId="{BF5BEB54-F5C8-4E95-B8C3-21AB29F8B983}" srcOrd="1" destOrd="0" parTransId="{62E7385E-905F-4023-B40B-A09A1D8EF7CB}" sibTransId="{32C4C09A-0E1C-4841-8D26-4FB791BF6265}"/>
    <dgm:cxn modelId="{B2355CF6-6A91-47A7-B250-9A0B0B700309}" type="presOf" srcId="{FA8F587B-BCE5-4508-A3A2-827EEA7A1F32}" destId="{72AC1FB1-1554-4B2F-B3B5-C15906CAA6B7}" srcOrd="0" destOrd="0" presId="urn:microsoft.com/office/officeart/2005/8/layout/hList9"/>
    <dgm:cxn modelId="{6034D807-9375-4CBA-B382-3F3B10E70741}" type="presParOf" srcId="{72AC1FB1-1554-4B2F-B3B5-C15906CAA6B7}" destId="{FA6620A1-C012-41FD-BFBB-9882E5691E1D}" srcOrd="0" destOrd="0" presId="urn:microsoft.com/office/officeart/2005/8/layout/hList9"/>
    <dgm:cxn modelId="{726D3F55-03ED-46D8-9435-3852B8FB65B9}" type="presParOf" srcId="{72AC1FB1-1554-4B2F-B3B5-C15906CAA6B7}" destId="{5135E4B8-C912-4965-AD8D-62A572A9C3A6}" srcOrd="1" destOrd="0" presId="urn:microsoft.com/office/officeart/2005/8/layout/hList9"/>
    <dgm:cxn modelId="{959F0D63-A600-4B85-804F-70EC3F949A96}" type="presParOf" srcId="{5135E4B8-C912-4965-AD8D-62A572A9C3A6}" destId="{33CE2944-B508-4432-93BA-F0218351EA2C}" srcOrd="0" destOrd="0" presId="urn:microsoft.com/office/officeart/2005/8/layout/hList9"/>
    <dgm:cxn modelId="{D3FCA39E-8500-48A8-948F-344F5657CA97}" type="presParOf" srcId="{5135E4B8-C912-4965-AD8D-62A572A9C3A6}" destId="{CB42C5F9-CAB5-43E9-9481-58F8847FED74}" srcOrd="1" destOrd="0" presId="urn:microsoft.com/office/officeart/2005/8/layout/hList9"/>
    <dgm:cxn modelId="{6AE7E7EB-706C-4BD7-9F93-A52520127CFC}" type="presParOf" srcId="{CB42C5F9-CAB5-43E9-9481-58F8847FED74}" destId="{AF1F8197-52A0-4A9E-AEC6-0D99AC107B3D}" srcOrd="0" destOrd="0" presId="urn:microsoft.com/office/officeart/2005/8/layout/hList9"/>
    <dgm:cxn modelId="{ED5D62E2-7374-42C2-903D-A7DCBA51A6D6}" type="presParOf" srcId="{CB42C5F9-CAB5-43E9-9481-58F8847FED74}" destId="{0CD4326B-ED4C-4DD4-8F5A-FD7333B0162E}" srcOrd="1" destOrd="0" presId="urn:microsoft.com/office/officeart/2005/8/layout/hList9"/>
    <dgm:cxn modelId="{34721706-31EB-497F-9A63-A8C4EBF7E49A}" type="presParOf" srcId="{5135E4B8-C912-4965-AD8D-62A572A9C3A6}" destId="{81EA1F16-0E93-4E2C-B62C-D6BC644C538E}" srcOrd="2" destOrd="0" presId="urn:microsoft.com/office/officeart/2005/8/layout/hList9"/>
    <dgm:cxn modelId="{840AA539-3660-4298-9199-62B36783ACBE}" type="presParOf" srcId="{81EA1F16-0E93-4E2C-B62C-D6BC644C538E}" destId="{913F7241-68FB-4610-B5E4-664DACB82715}" srcOrd="0" destOrd="0" presId="urn:microsoft.com/office/officeart/2005/8/layout/hList9"/>
    <dgm:cxn modelId="{03BA3EFF-1405-4393-8E64-2C6F57BCC4F4}" type="presParOf" srcId="{81EA1F16-0E93-4E2C-B62C-D6BC644C538E}" destId="{99A75A84-6395-49B0-90C9-4C113998038C}" srcOrd="1" destOrd="0" presId="urn:microsoft.com/office/officeart/2005/8/layout/hList9"/>
    <dgm:cxn modelId="{B1795094-D0D6-4058-9C92-B5D0555F2D05}" type="presParOf" srcId="{5135E4B8-C912-4965-AD8D-62A572A9C3A6}" destId="{F54819FC-C48C-4AFE-B322-C5F283BA75D4}" srcOrd="3" destOrd="0" presId="urn:microsoft.com/office/officeart/2005/8/layout/hList9"/>
    <dgm:cxn modelId="{7143338F-8099-47A3-91BC-FACE9205FA56}" type="presParOf" srcId="{F54819FC-C48C-4AFE-B322-C5F283BA75D4}" destId="{A70BC84B-5DFE-4D61-A7D4-6017EA389914}" srcOrd="0" destOrd="0" presId="urn:microsoft.com/office/officeart/2005/8/layout/hList9"/>
    <dgm:cxn modelId="{2CEE79DD-6D50-4307-8F91-C05B277FD2C8}" type="presParOf" srcId="{F54819FC-C48C-4AFE-B322-C5F283BA75D4}" destId="{62B19FAE-1033-4AE9-BAC7-821F3A21CF5B}" srcOrd="1" destOrd="0" presId="urn:microsoft.com/office/officeart/2005/8/layout/hList9"/>
    <dgm:cxn modelId="{F5A7060F-6C1F-4A81-9177-BB1E72D929DF}" type="presParOf" srcId="{5135E4B8-C912-4965-AD8D-62A572A9C3A6}" destId="{7A67A1E4-4AF2-4EE8-B092-1BB95983363B}" srcOrd="4" destOrd="0" presId="urn:microsoft.com/office/officeart/2005/8/layout/hList9"/>
    <dgm:cxn modelId="{B090E7C8-FB4B-467E-BDC9-082A2D31D8D3}" type="presParOf" srcId="{7A67A1E4-4AF2-4EE8-B092-1BB95983363B}" destId="{F9F66A9A-C2BC-4EB3-9BA7-27E23945CBF2}" srcOrd="0" destOrd="0" presId="urn:microsoft.com/office/officeart/2005/8/layout/hList9"/>
    <dgm:cxn modelId="{E4601D08-E9E9-4AA4-AEAE-0134D8BB54F6}" type="presParOf" srcId="{7A67A1E4-4AF2-4EE8-B092-1BB95983363B}" destId="{4E1E22B7-812F-4EF9-B03F-8067141A5FC2}" srcOrd="1" destOrd="0" presId="urn:microsoft.com/office/officeart/2005/8/layout/hList9"/>
    <dgm:cxn modelId="{4B8BF699-B22D-48D2-8BDB-3AEB3A1948E6}" type="presParOf" srcId="{72AC1FB1-1554-4B2F-B3B5-C15906CAA6B7}" destId="{4ECA8D43-8F0B-4800-B780-78E1A14CF901}" srcOrd="2" destOrd="0" presId="urn:microsoft.com/office/officeart/2005/8/layout/hList9"/>
    <dgm:cxn modelId="{28DDCB11-E43A-45CB-BFA9-F002D9301C02}" type="presParOf" srcId="{72AC1FB1-1554-4B2F-B3B5-C15906CAA6B7}" destId="{5A4EBE48-F8FB-4AE3-BF57-940EA511EE61}" srcOrd="3" destOrd="0" presId="urn:microsoft.com/office/officeart/2005/8/layout/hList9"/>
    <dgm:cxn modelId="{B2878BF9-8F49-4A35-9C67-69F78FA3F992}" type="presParOf" srcId="{72AC1FB1-1554-4B2F-B3B5-C15906CAA6B7}" destId="{4671628F-B44A-4D78-94B3-36D856770959}" srcOrd="4" destOrd="0" presId="urn:microsoft.com/office/officeart/2005/8/layout/hList9"/>
    <dgm:cxn modelId="{C0B7E480-4EF5-4C30-B087-5A9941F1BE01}" type="presParOf" srcId="{72AC1FB1-1554-4B2F-B3B5-C15906CAA6B7}" destId="{AB28995E-7896-4E32-B6D9-33EEF90E549B}" srcOrd="5" destOrd="0" presId="urn:microsoft.com/office/officeart/2005/8/layout/hList9"/>
    <dgm:cxn modelId="{76CF1B85-9AA3-42DD-82A7-239B8BF5C94F}" type="presParOf" srcId="{72AC1FB1-1554-4B2F-B3B5-C15906CAA6B7}" destId="{AAD33134-C490-4073-8603-C262EBCBCA1F}" srcOrd="6" destOrd="0" presId="urn:microsoft.com/office/officeart/2005/8/layout/hList9"/>
    <dgm:cxn modelId="{FBFE49B3-04B7-495B-932D-EBFE63EEF90A}" type="presParOf" srcId="{AAD33134-C490-4073-8603-C262EBCBCA1F}" destId="{F31CF7DE-EA4B-41DD-982F-6AEA7DF6E8D7}" srcOrd="0" destOrd="0" presId="urn:microsoft.com/office/officeart/2005/8/layout/hList9"/>
    <dgm:cxn modelId="{0DC68219-6AEA-46E4-B491-6051C2EA315A}" type="presParOf" srcId="{AAD33134-C490-4073-8603-C262EBCBCA1F}" destId="{450D398C-6AF2-4367-B023-00C18D29C0B9}" srcOrd="1" destOrd="0" presId="urn:microsoft.com/office/officeart/2005/8/layout/hList9"/>
    <dgm:cxn modelId="{4F21C1F2-66EA-4072-8535-1E07A0A1C71D}" type="presParOf" srcId="{450D398C-6AF2-4367-B023-00C18D29C0B9}" destId="{44A98CCF-C226-4740-9652-A99CF083B84C}" srcOrd="0" destOrd="0" presId="urn:microsoft.com/office/officeart/2005/8/layout/hList9"/>
    <dgm:cxn modelId="{F704010B-DBBF-4EA6-AF9C-E88F1BD8A9B3}" type="presParOf" srcId="{450D398C-6AF2-4367-B023-00C18D29C0B9}" destId="{803C1D0B-C1CD-476E-8E25-705ADD1010E3}" srcOrd="1" destOrd="0" presId="urn:microsoft.com/office/officeart/2005/8/layout/hList9"/>
    <dgm:cxn modelId="{3E820D73-3F6C-4D08-AACD-B1380C4D29A9}" type="presParOf" srcId="{AAD33134-C490-4073-8603-C262EBCBCA1F}" destId="{04745C64-1735-45B1-A6E7-88EC2D31A36C}" srcOrd="2" destOrd="0" presId="urn:microsoft.com/office/officeart/2005/8/layout/hList9"/>
    <dgm:cxn modelId="{58B3DC31-A209-448F-86C5-2978DA3D93B2}" type="presParOf" srcId="{04745C64-1735-45B1-A6E7-88EC2D31A36C}" destId="{DCDDB416-84C7-43FB-919F-0EE633C1BF1D}" srcOrd="0" destOrd="0" presId="urn:microsoft.com/office/officeart/2005/8/layout/hList9"/>
    <dgm:cxn modelId="{2EE1B440-13BF-4386-A3F6-8741CD56C2D4}" type="presParOf" srcId="{04745C64-1735-45B1-A6E7-88EC2D31A36C}" destId="{CF5ADD87-3F51-4135-98FD-CCCEB68E7BA3}" srcOrd="1" destOrd="0" presId="urn:microsoft.com/office/officeart/2005/8/layout/hList9"/>
    <dgm:cxn modelId="{0B1B0575-9B14-4C47-ACF8-4A85EBFA8EFB}" type="presParOf" srcId="{AAD33134-C490-4073-8603-C262EBCBCA1F}" destId="{D91FBA7F-40D3-4626-94EF-998E7F9FBB9B}" srcOrd="3" destOrd="0" presId="urn:microsoft.com/office/officeart/2005/8/layout/hList9"/>
    <dgm:cxn modelId="{BB1E7599-1DB5-4877-A6AB-D4CA0E747D5B}" type="presParOf" srcId="{D91FBA7F-40D3-4626-94EF-998E7F9FBB9B}" destId="{91E6AC9F-CD98-44D2-89FF-724EBC479392}" srcOrd="0" destOrd="0" presId="urn:microsoft.com/office/officeart/2005/8/layout/hList9"/>
    <dgm:cxn modelId="{18589B15-6099-4244-BC36-12C3F60432F6}" type="presParOf" srcId="{D91FBA7F-40D3-4626-94EF-998E7F9FBB9B}" destId="{8413B13C-988D-4542-99E7-14AC90ABF77A}" srcOrd="1" destOrd="0" presId="urn:microsoft.com/office/officeart/2005/8/layout/hList9"/>
    <dgm:cxn modelId="{736C1612-A137-4A97-80C4-71A1E3BA3525}" type="presParOf" srcId="{AAD33134-C490-4073-8603-C262EBCBCA1F}" destId="{E49070EA-1161-49BB-AC69-C7E2978679D4}" srcOrd="4" destOrd="0" presId="urn:microsoft.com/office/officeart/2005/8/layout/hList9"/>
    <dgm:cxn modelId="{725C3A0C-FD21-4293-90E0-8222543908C2}" type="presParOf" srcId="{E49070EA-1161-49BB-AC69-C7E2978679D4}" destId="{1BD36C9D-6F87-4F3C-B5EB-85D1411CEC3A}" srcOrd="0" destOrd="0" presId="urn:microsoft.com/office/officeart/2005/8/layout/hList9"/>
    <dgm:cxn modelId="{FEC70A2B-9906-4C5C-9422-BD4CD066E057}" type="presParOf" srcId="{E49070EA-1161-49BB-AC69-C7E2978679D4}" destId="{E40F6F19-F03E-4557-93C1-4B3C1A4B76DB}" srcOrd="1" destOrd="0" presId="urn:microsoft.com/office/officeart/2005/8/layout/hList9"/>
    <dgm:cxn modelId="{A06E5F4E-5548-4807-9FEC-DF8183F2673E}" type="presParOf" srcId="{72AC1FB1-1554-4B2F-B3B5-C15906CAA6B7}" destId="{07142F74-522D-4CE6-983C-F96540F73E95}" srcOrd="7" destOrd="0" presId="urn:microsoft.com/office/officeart/2005/8/layout/hList9"/>
    <dgm:cxn modelId="{01FD5CD9-35AA-405F-ADFD-43590AEC2103}" type="presParOf" srcId="{72AC1FB1-1554-4B2F-B3B5-C15906CAA6B7}" destId="{FD846C06-1F2B-4442-A157-775C99F25EE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8F587B-BCE5-4508-A3A2-827EEA7A1F32}" type="doc">
      <dgm:prSet loTypeId="urn:microsoft.com/office/officeart/2005/8/layout/hList9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E24A2F8-1B34-4A2F-AA50-889C8EE1EE3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Pros </a:t>
          </a:r>
        </a:p>
      </dgm:t>
    </dgm:pt>
    <dgm:pt modelId="{9FE71452-ECCC-4A0A-B226-FFE7239EC190}" type="parTrans" cxnId="{B4BE7A7C-20C2-4461-9BD5-7A1D18FD7EE0}">
      <dgm:prSet/>
      <dgm:spPr/>
      <dgm:t>
        <a:bodyPr/>
        <a:lstStyle/>
        <a:p>
          <a:endParaRPr lang="en-GB"/>
        </a:p>
      </dgm:t>
    </dgm:pt>
    <dgm:pt modelId="{3466BE94-4728-4F5C-A27F-189D8C96AEA8}" type="sibTrans" cxnId="{B4BE7A7C-20C2-4461-9BD5-7A1D18FD7EE0}">
      <dgm:prSet/>
      <dgm:spPr/>
      <dgm:t>
        <a:bodyPr/>
        <a:lstStyle/>
        <a:p>
          <a:endParaRPr lang="en-GB"/>
        </a:p>
      </dgm:t>
    </dgm:pt>
    <dgm:pt modelId="{F0CDE3F5-74D6-44BC-9276-8CEE6094C8FE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Practical for large-scale systems</a:t>
          </a:r>
        </a:p>
      </dgm:t>
    </dgm:pt>
    <dgm:pt modelId="{4AC5FF94-F047-430E-AA59-A2F7ECC2506F}" type="parTrans" cxnId="{A3C8C7EC-BCA1-49B9-A271-29B2A8D116CF}">
      <dgm:prSet/>
      <dgm:spPr/>
      <dgm:t>
        <a:bodyPr/>
        <a:lstStyle/>
        <a:p>
          <a:endParaRPr lang="en-GB"/>
        </a:p>
      </dgm:t>
    </dgm:pt>
    <dgm:pt modelId="{BC5B5C67-1467-4D6B-A24A-9A3B86B3F193}" type="sibTrans" cxnId="{A3C8C7EC-BCA1-49B9-A271-29B2A8D116CF}">
      <dgm:prSet/>
      <dgm:spPr/>
      <dgm:t>
        <a:bodyPr/>
        <a:lstStyle/>
        <a:p>
          <a:endParaRPr lang="en-GB"/>
        </a:p>
      </dgm:t>
    </dgm:pt>
    <dgm:pt modelId="{E99EE68B-DFF3-47D1-AC72-F133D5F07114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Ring placement widely understood</a:t>
          </a:r>
        </a:p>
      </dgm:t>
    </dgm:pt>
    <dgm:pt modelId="{D09E5C2D-D409-47C9-B0AC-838A69F875E3}" type="parTrans" cxnId="{4AC8D4B8-8BBA-4795-B86D-260832287B7B}">
      <dgm:prSet/>
      <dgm:spPr/>
      <dgm:t>
        <a:bodyPr/>
        <a:lstStyle/>
        <a:p>
          <a:endParaRPr lang="en-GB"/>
        </a:p>
      </dgm:t>
    </dgm:pt>
    <dgm:pt modelId="{9A6D9430-44DC-43A1-B583-E8CFA2C71789}" type="sibTrans" cxnId="{4AC8D4B8-8BBA-4795-B86D-260832287B7B}">
      <dgm:prSet/>
      <dgm:spPr/>
      <dgm:t>
        <a:bodyPr/>
        <a:lstStyle/>
        <a:p>
          <a:endParaRPr lang="en-GB"/>
        </a:p>
      </dgm:t>
    </dgm:pt>
    <dgm:pt modelId="{7CE81D5A-E8E6-4382-8B08-FCCDFC92664A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Cons</a:t>
          </a:r>
        </a:p>
      </dgm:t>
    </dgm:pt>
    <dgm:pt modelId="{3CB50FFC-7692-414F-9280-4A1CB2FED54A}" type="parTrans" cxnId="{8405CC3F-1CEE-4824-8B3F-C52B33BC1C54}">
      <dgm:prSet/>
      <dgm:spPr/>
      <dgm:t>
        <a:bodyPr/>
        <a:lstStyle/>
        <a:p>
          <a:endParaRPr lang="en-GB"/>
        </a:p>
      </dgm:t>
    </dgm:pt>
    <dgm:pt modelId="{40478C9F-5CC5-4CBD-A8FD-FC60009B9434}" type="sibTrans" cxnId="{8405CC3F-1CEE-4824-8B3F-C52B33BC1C54}">
      <dgm:prSet/>
      <dgm:spPr/>
      <dgm:t>
        <a:bodyPr/>
        <a:lstStyle/>
        <a:p>
          <a:endParaRPr lang="en-GB"/>
        </a:p>
      </dgm:t>
    </dgm:pt>
    <dgm:pt modelId="{7C3188D1-3709-4836-A232-ACEBD2D5386E}">
      <dgm:prSet phldrT="[Text]"/>
      <dgm:spPr>
        <a:solidFill>
          <a:srgbClr val="FE8282"/>
        </a:solidFill>
      </dgm:spPr>
      <dgm:t>
        <a:bodyPr/>
        <a:lstStyle/>
        <a:p>
          <a:r>
            <a:rPr lang="en-GB" dirty="0"/>
            <a:t>Cost</a:t>
          </a:r>
        </a:p>
      </dgm:t>
    </dgm:pt>
    <dgm:pt modelId="{78AE449E-5643-4596-8559-D90D446C1CA3}" type="parTrans" cxnId="{1AA80C74-62B3-4AC0-8A41-06D3EDEFDBA0}">
      <dgm:prSet/>
      <dgm:spPr/>
      <dgm:t>
        <a:bodyPr/>
        <a:lstStyle/>
        <a:p>
          <a:endParaRPr lang="en-GB"/>
        </a:p>
      </dgm:t>
    </dgm:pt>
    <dgm:pt modelId="{724737CC-5009-4353-9CB5-6EAD43601525}" type="sibTrans" cxnId="{1AA80C74-62B3-4AC0-8A41-06D3EDEFDBA0}">
      <dgm:prSet/>
      <dgm:spPr/>
      <dgm:t>
        <a:bodyPr/>
        <a:lstStyle/>
        <a:p>
          <a:endParaRPr lang="en-GB"/>
        </a:p>
      </dgm:t>
    </dgm:pt>
    <dgm:pt modelId="{55955469-2450-4EB1-A5E2-1980F041D621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Only works for a shorter time</a:t>
          </a:r>
        </a:p>
      </dgm:t>
    </dgm:pt>
    <dgm:pt modelId="{006025D1-A483-4520-9188-C2CF63F54CD3}" type="parTrans" cxnId="{841426F1-9159-43BD-BD0F-060D54DA8F21}">
      <dgm:prSet/>
      <dgm:spPr/>
      <dgm:t>
        <a:bodyPr/>
        <a:lstStyle/>
        <a:p>
          <a:endParaRPr lang="en-GB"/>
        </a:p>
      </dgm:t>
    </dgm:pt>
    <dgm:pt modelId="{5CBE23F7-9C3E-413F-BF8B-52F6B217D802}" type="sibTrans" cxnId="{841426F1-9159-43BD-BD0F-060D54DA8F21}">
      <dgm:prSet/>
      <dgm:spPr/>
      <dgm:t>
        <a:bodyPr/>
        <a:lstStyle/>
        <a:p>
          <a:endParaRPr lang="en-GB"/>
        </a:p>
      </dgm:t>
    </dgm:pt>
    <dgm:pt modelId="{85A0DB08-B67B-454C-ADA0-F264298B7DB5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Lidocaine not licensed </a:t>
          </a:r>
        </a:p>
      </dgm:t>
    </dgm:pt>
    <dgm:pt modelId="{CA21C842-CD8F-4D17-BA99-E02EAC9AF2C9}" type="parTrans" cxnId="{B17A3A58-E939-4B5F-BC17-184732216AB2}">
      <dgm:prSet/>
      <dgm:spPr/>
      <dgm:t>
        <a:bodyPr/>
        <a:lstStyle/>
        <a:p>
          <a:endParaRPr lang="en-GB"/>
        </a:p>
      </dgm:t>
    </dgm:pt>
    <dgm:pt modelId="{1525DB0F-205A-49C1-9534-0E431CE79C5C}" type="sibTrans" cxnId="{B17A3A58-E939-4B5F-BC17-184732216AB2}">
      <dgm:prSet/>
      <dgm:spPr/>
      <dgm:t>
        <a:bodyPr/>
        <a:lstStyle/>
        <a:p>
          <a:endParaRPr lang="en-GB"/>
        </a:p>
      </dgm:t>
    </dgm:pt>
    <dgm:pt modelId="{67B1E0A5-AA90-4A64-9F9E-58C025CFFFC4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Reduces acute pain at ring placement</a:t>
          </a:r>
        </a:p>
      </dgm:t>
    </dgm:pt>
    <dgm:pt modelId="{55F0570F-70F1-45E9-9FA1-F0BD9F07D439}" type="parTrans" cxnId="{77818F35-F9E0-43B4-85EE-A5BFC93E6999}">
      <dgm:prSet/>
      <dgm:spPr/>
      <dgm:t>
        <a:bodyPr/>
        <a:lstStyle/>
        <a:p>
          <a:endParaRPr lang="en-GB"/>
        </a:p>
      </dgm:t>
    </dgm:pt>
    <dgm:pt modelId="{02557556-EAC4-404B-BB3B-CE8AA4B32BA0}" type="sibTrans" cxnId="{77818F35-F9E0-43B4-85EE-A5BFC93E6999}">
      <dgm:prSet/>
      <dgm:spPr/>
      <dgm:t>
        <a:bodyPr/>
        <a:lstStyle/>
        <a:p>
          <a:endParaRPr lang="en-GB"/>
        </a:p>
      </dgm:t>
    </dgm:pt>
    <dgm:pt modelId="{02F9101C-8811-4160-B1ED-0F9B656792A1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Lambs over 7 days</a:t>
          </a:r>
        </a:p>
      </dgm:t>
    </dgm:pt>
    <dgm:pt modelId="{D62796F3-8207-4BA0-8EE8-A4D3729510B3}" type="parTrans" cxnId="{C76C3AE2-D470-487F-8448-BC02647DD9F8}">
      <dgm:prSet/>
      <dgm:spPr/>
      <dgm:t>
        <a:bodyPr/>
        <a:lstStyle/>
        <a:p>
          <a:endParaRPr lang="en-GB"/>
        </a:p>
      </dgm:t>
    </dgm:pt>
    <dgm:pt modelId="{86C30029-DBB3-4179-A5FC-5C853C45B337}" type="sibTrans" cxnId="{C76C3AE2-D470-487F-8448-BC02647DD9F8}">
      <dgm:prSet/>
      <dgm:spPr/>
      <dgm:t>
        <a:bodyPr/>
        <a:lstStyle/>
        <a:p>
          <a:endParaRPr lang="en-GB"/>
        </a:p>
      </dgm:t>
    </dgm:pt>
    <dgm:pt modelId="{DA44BD90-CC27-4342-BF70-A514E275D171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Quick</a:t>
          </a:r>
        </a:p>
      </dgm:t>
    </dgm:pt>
    <dgm:pt modelId="{B8AC3B67-436F-40A4-BB4D-33CF8F67D708}" type="parTrans" cxnId="{610ECF1A-376D-4EA8-A1E4-DB83DF9117AC}">
      <dgm:prSet/>
      <dgm:spPr/>
      <dgm:t>
        <a:bodyPr/>
        <a:lstStyle/>
        <a:p>
          <a:endParaRPr lang="en-GB"/>
        </a:p>
      </dgm:t>
    </dgm:pt>
    <dgm:pt modelId="{8D15F4D2-A994-4BF4-AC2A-8E7CF19D1B77}" type="sibTrans" cxnId="{610ECF1A-376D-4EA8-A1E4-DB83DF9117AC}">
      <dgm:prSet/>
      <dgm:spPr/>
      <dgm:t>
        <a:bodyPr/>
        <a:lstStyle/>
        <a:p>
          <a:endParaRPr lang="en-GB"/>
        </a:p>
      </dgm:t>
    </dgm:pt>
    <dgm:pt modelId="{72AC1FB1-1554-4B2F-B3B5-C15906CAA6B7}" type="pres">
      <dgm:prSet presAssocID="{FA8F587B-BCE5-4508-A3A2-827EEA7A1F32}" presName="list" presStyleCnt="0">
        <dgm:presLayoutVars>
          <dgm:dir/>
          <dgm:animLvl val="lvl"/>
        </dgm:presLayoutVars>
      </dgm:prSet>
      <dgm:spPr/>
    </dgm:pt>
    <dgm:pt modelId="{FA6620A1-C012-41FD-BFBB-9882E5691E1D}" type="pres">
      <dgm:prSet presAssocID="{9E24A2F8-1B34-4A2F-AA50-889C8EE1EE3B}" presName="posSpace" presStyleCnt="0"/>
      <dgm:spPr/>
    </dgm:pt>
    <dgm:pt modelId="{5135E4B8-C912-4965-AD8D-62A572A9C3A6}" type="pres">
      <dgm:prSet presAssocID="{9E24A2F8-1B34-4A2F-AA50-889C8EE1EE3B}" presName="vertFlow" presStyleCnt="0"/>
      <dgm:spPr/>
    </dgm:pt>
    <dgm:pt modelId="{33CE2944-B508-4432-93BA-F0218351EA2C}" type="pres">
      <dgm:prSet presAssocID="{9E24A2F8-1B34-4A2F-AA50-889C8EE1EE3B}" presName="topSpace" presStyleCnt="0"/>
      <dgm:spPr/>
    </dgm:pt>
    <dgm:pt modelId="{CB42C5F9-CAB5-43E9-9481-58F8847FED74}" type="pres">
      <dgm:prSet presAssocID="{9E24A2F8-1B34-4A2F-AA50-889C8EE1EE3B}" presName="firstComp" presStyleCnt="0"/>
      <dgm:spPr/>
    </dgm:pt>
    <dgm:pt modelId="{AF1F8197-52A0-4A9E-AEC6-0D99AC107B3D}" type="pres">
      <dgm:prSet presAssocID="{9E24A2F8-1B34-4A2F-AA50-889C8EE1EE3B}" presName="firstChild" presStyleLbl="bgAccFollowNode1" presStyleIdx="0" presStyleCnt="8"/>
      <dgm:spPr/>
    </dgm:pt>
    <dgm:pt modelId="{0CD4326B-ED4C-4DD4-8F5A-FD7333B0162E}" type="pres">
      <dgm:prSet presAssocID="{9E24A2F8-1B34-4A2F-AA50-889C8EE1EE3B}" presName="firstChildTx" presStyleLbl="bgAccFollowNode1" presStyleIdx="0" presStyleCnt="8">
        <dgm:presLayoutVars>
          <dgm:bulletEnabled val="1"/>
        </dgm:presLayoutVars>
      </dgm:prSet>
      <dgm:spPr/>
    </dgm:pt>
    <dgm:pt modelId="{F54819FC-C48C-4AFE-B322-C5F283BA75D4}" type="pres">
      <dgm:prSet presAssocID="{F0CDE3F5-74D6-44BC-9276-8CEE6094C8FE}" presName="comp" presStyleCnt="0"/>
      <dgm:spPr/>
    </dgm:pt>
    <dgm:pt modelId="{A70BC84B-5DFE-4D61-A7D4-6017EA389914}" type="pres">
      <dgm:prSet presAssocID="{F0CDE3F5-74D6-44BC-9276-8CEE6094C8FE}" presName="child" presStyleLbl="bgAccFollowNode1" presStyleIdx="1" presStyleCnt="8"/>
      <dgm:spPr/>
    </dgm:pt>
    <dgm:pt modelId="{62B19FAE-1033-4AE9-BAC7-821F3A21CF5B}" type="pres">
      <dgm:prSet presAssocID="{F0CDE3F5-74D6-44BC-9276-8CEE6094C8FE}" presName="childTx" presStyleLbl="bgAccFollowNode1" presStyleIdx="1" presStyleCnt="8">
        <dgm:presLayoutVars>
          <dgm:bulletEnabled val="1"/>
        </dgm:presLayoutVars>
      </dgm:prSet>
      <dgm:spPr/>
    </dgm:pt>
    <dgm:pt modelId="{7A67A1E4-4AF2-4EE8-B092-1BB95983363B}" type="pres">
      <dgm:prSet presAssocID="{E99EE68B-DFF3-47D1-AC72-F133D5F07114}" presName="comp" presStyleCnt="0"/>
      <dgm:spPr/>
    </dgm:pt>
    <dgm:pt modelId="{F9F66A9A-C2BC-4EB3-9BA7-27E23945CBF2}" type="pres">
      <dgm:prSet presAssocID="{E99EE68B-DFF3-47D1-AC72-F133D5F07114}" presName="child" presStyleLbl="bgAccFollowNode1" presStyleIdx="2" presStyleCnt="8"/>
      <dgm:spPr/>
    </dgm:pt>
    <dgm:pt modelId="{4E1E22B7-812F-4EF9-B03F-8067141A5FC2}" type="pres">
      <dgm:prSet presAssocID="{E99EE68B-DFF3-47D1-AC72-F133D5F07114}" presName="childTx" presStyleLbl="bgAccFollowNode1" presStyleIdx="2" presStyleCnt="8">
        <dgm:presLayoutVars>
          <dgm:bulletEnabled val="1"/>
        </dgm:presLayoutVars>
      </dgm:prSet>
      <dgm:spPr/>
    </dgm:pt>
    <dgm:pt modelId="{19FDEAD0-1395-4907-A283-CAF9E7B73419}" type="pres">
      <dgm:prSet presAssocID="{DA44BD90-CC27-4342-BF70-A514E275D171}" presName="comp" presStyleCnt="0"/>
      <dgm:spPr/>
    </dgm:pt>
    <dgm:pt modelId="{FA0F122B-90B1-4BF4-96BE-F61914855F29}" type="pres">
      <dgm:prSet presAssocID="{DA44BD90-CC27-4342-BF70-A514E275D171}" presName="child" presStyleLbl="bgAccFollowNode1" presStyleIdx="3" presStyleCnt="8"/>
      <dgm:spPr/>
    </dgm:pt>
    <dgm:pt modelId="{B49AD45B-F49F-4D4E-9BB0-0F6F13CA586B}" type="pres">
      <dgm:prSet presAssocID="{DA44BD90-CC27-4342-BF70-A514E275D171}" presName="childTx" presStyleLbl="bgAccFollowNode1" presStyleIdx="3" presStyleCnt="8">
        <dgm:presLayoutVars>
          <dgm:bulletEnabled val="1"/>
        </dgm:presLayoutVars>
      </dgm:prSet>
      <dgm:spPr/>
    </dgm:pt>
    <dgm:pt modelId="{4ECA8D43-8F0B-4800-B780-78E1A14CF901}" type="pres">
      <dgm:prSet presAssocID="{9E24A2F8-1B34-4A2F-AA50-889C8EE1EE3B}" presName="negSpace" presStyleCnt="0"/>
      <dgm:spPr/>
    </dgm:pt>
    <dgm:pt modelId="{5A4EBE48-F8FB-4AE3-BF57-940EA511EE61}" type="pres">
      <dgm:prSet presAssocID="{9E24A2F8-1B34-4A2F-AA50-889C8EE1EE3B}" presName="circle" presStyleLbl="node1" presStyleIdx="0" presStyleCnt="2"/>
      <dgm:spPr/>
    </dgm:pt>
    <dgm:pt modelId="{4671628F-B44A-4D78-94B3-36D856770959}" type="pres">
      <dgm:prSet presAssocID="{3466BE94-4728-4F5C-A27F-189D8C96AEA8}" presName="transSpace" presStyleCnt="0"/>
      <dgm:spPr/>
    </dgm:pt>
    <dgm:pt modelId="{AB28995E-7896-4E32-B6D9-33EEF90E549B}" type="pres">
      <dgm:prSet presAssocID="{7CE81D5A-E8E6-4382-8B08-FCCDFC92664A}" presName="posSpace" presStyleCnt="0"/>
      <dgm:spPr/>
    </dgm:pt>
    <dgm:pt modelId="{AAD33134-C490-4073-8603-C262EBCBCA1F}" type="pres">
      <dgm:prSet presAssocID="{7CE81D5A-E8E6-4382-8B08-FCCDFC92664A}" presName="vertFlow" presStyleCnt="0"/>
      <dgm:spPr/>
    </dgm:pt>
    <dgm:pt modelId="{F31CF7DE-EA4B-41DD-982F-6AEA7DF6E8D7}" type="pres">
      <dgm:prSet presAssocID="{7CE81D5A-E8E6-4382-8B08-FCCDFC92664A}" presName="topSpace" presStyleCnt="0"/>
      <dgm:spPr/>
    </dgm:pt>
    <dgm:pt modelId="{450D398C-6AF2-4367-B023-00C18D29C0B9}" type="pres">
      <dgm:prSet presAssocID="{7CE81D5A-E8E6-4382-8B08-FCCDFC92664A}" presName="firstComp" presStyleCnt="0"/>
      <dgm:spPr/>
    </dgm:pt>
    <dgm:pt modelId="{44A98CCF-C226-4740-9652-A99CF083B84C}" type="pres">
      <dgm:prSet presAssocID="{7CE81D5A-E8E6-4382-8B08-FCCDFC92664A}" presName="firstChild" presStyleLbl="bgAccFollowNode1" presStyleIdx="4" presStyleCnt="8"/>
      <dgm:spPr/>
    </dgm:pt>
    <dgm:pt modelId="{803C1D0B-C1CD-476E-8E25-705ADD1010E3}" type="pres">
      <dgm:prSet presAssocID="{7CE81D5A-E8E6-4382-8B08-FCCDFC92664A}" presName="firstChildTx" presStyleLbl="bgAccFollowNode1" presStyleIdx="4" presStyleCnt="8">
        <dgm:presLayoutVars>
          <dgm:bulletEnabled val="1"/>
        </dgm:presLayoutVars>
      </dgm:prSet>
      <dgm:spPr/>
    </dgm:pt>
    <dgm:pt modelId="{CD7C3843-563A-4384-B150-1A14D63E4915}" type="pres">
      <dgm:prSet presAssocID="{55955469-2450-4EB1-A5E2-1980F041D621}" presName="comp" presStyleCnt="0"/>
      <dgm:spPr/>
    </dgm:pt>
    <dgm:pt modelId="{179FD888-86A4-480C-BB39-8FBA68184077}" type="pres">
      <dgm:prSet presAssocID="{55955469-2450-4EB1-A5E2-1980F041D621}" presName="child" presStyleLbl="bgAccFollowNode1" presStyleIdx="5" presStyleCnt="8"/>
      <dgm:spPr/>
    </dgm:pt>
    <dgm:pt modelId="{E2B57EAB-5A38-40B9-A2C2-F649CCB17562}" type="pres">
      <dgm:prSet presAssocID="{55955469-2450-4EB1-A5E2-1980F041D621}" presName="childTx" presStyleLbl="bgAccFollowNode1" presStyleIdx="5" presStyleCnt="8">
        <dgm:presLayoutVars>
          <dgm:bulletEnabled val="1"/>
        </dgm:presLayoutVars>
      </dgm:prSet>
      <dgm:spPr/>
    </dgm:pt>
    <dgm:pt modelId="{1533E208-622A-43F1-A49C-77D7AEC452AD}" type="pres">
      <dgm:prSet presAssocID="{02F9101C-8811-4160-B1ED-0F9B656792A1}" presName="comp" presStyleCnt="0"/>
      <dgm:spPr/>
    </dgm:pt>
    <dgm:pt modelId="{D5EECB59-588D-4DCB-97BC-C6981781DFAC}" type="pres">
      <dgm:prSet presAssocID="{02F9101C-8811-4160-B1ED-0F9B656792A1}" presName="child" presStyleLbl="bgAccFollowNode1" presStyleIdx="6" presStyleCnt="8"/>
      <dgm:spPr/>
    </dgm:pt>
    <dgm:pt modelId="{2D63641D-1171-4739-84D0-500C753F5575}" type="pres">
      <dgm:prSet presAssocID="{02F9101C-8811-4160-B1ED-0F9B656792A1}" presName="childTx" presStyleLbl="bgAccFollowNode1" presStyleIdx="6" presStyleCnt="8">
        <dgm:presLayoutVars>
          <dgm:bulletEnabled val="1"/>
        </dgm:presLayoutVars>
      </dgm:prSet>
      <dgm:spPr/>
    </dgm:pt>
    <dgm:pt modelId="{BC3778E6-F528-4A86-A480-34B08A93AF8B}" type="pres">
      <dgm:prSet presAssocID="{85A0DB08-B67B-454C-ADA0-F264298B7DB5}" presName="comp" presStyleCnt="0"/>
      <dgm:spPr/>
    </dgm:pt>
    <dgm:pt modelId="{F8B28CE8-F175-40F2-AC61-C661462E7460}" type="pres">
      <dgm:prSet presAssocID="{85A0DB08-B67B-454C-ADA0-F264298B7DB5}" presName="child" presStyleLbl="bgAccFollowNode1" presStyleIdx="7" presStyleCnt="8"/>
      <dgm:spPr/>
    </dgm:pt>
    <dgm:pt modelId="{FB52B934-BF69-413F-9143-FC101B104A36}" type="pres">
      <dgm:prSet presAssocID="{85A0DB08-B67B-454C-ADA0-F264298B7DB5}" presName="childTx" presStyleLbl="bgAccFollowNode1" presStyleIdx="7" presStyleCnt="8">
        <dgm:presLayoutVars>
          <dgm:bulletEnabled val="1"/>
        </dgm:presLayoutVars>
      </dgm:prSet>
      <dgm:spPr/>
    </dgm:pt>
    <dgm:pt modelId="{07142F74-522D-4CE6-983C-F96540F73E95}" type="pres">
      <dgm:prSet presAssocID="{7CE81D5A-E8E6-4382-8B08-FCCDFC92664A}" presName="negSpace" presStyleCnt="0"/>
      <dgm:spPr/>
    </dgm:pt>
    <dgm:pt modelId="{FD846C06-1F2B-4442-A157-775C99F25EE5}" type="pres">
      <dgm:prSet presAssocID="{7CE81D5A-E8E6-4382-8B08-FCCDFC92664A}" presName="circle" presStyleLbl="node1" presStyleIdx="1" presStyleCnt="2"/>
      <dgm:spPr/>
    </dgm:pt>
  </dgm:ptLst>
  <dgm:cxnLst>
    <dgm:cxn modelId="{176AE501-EB31-4A6A-BB06-FE16A833BC48}" type="presOf" srcId="{7C3188D1-3709-4836-A232-ACEBD2D5386E}" destId="{44A98CCF-C226-4740-9652-A99CF083B84C}" srcOrd="0" destOrd="0" presId="urn:microsoft.com/office/officeart/2005/8/layout/hList9"/>
    <dgm:cxn modelId="{610ECF1A-376D-4EA8-A1E4-DB83DF9117AC}" srcId="{9E24A2F8-1B34-4A2F-AA50-889C8EE1EE3B}" destId="{DA44BD90-CC27-4342-BF70-A514E275D171}" srcOrd="3" destOrd="0" parTransId="{B8AC3B67-436F-40A4-BB4D-33CF8F67D708}" sibTransId="{8D15F4D2-A994-4BF4-AC2A-8E7CF19D1B77}"/>
    <dgm:cxn modelId="{75CF661E-A873-4470-AB3B-22DB517C9FFB}" type="presOf" srcId="{F0CDE3F5-74D6-44BC-9276-8CEE6094C8FE}" destId="{A70BC84B-5DFE-4D61-A7D4-6017EA389914}" srcOrd="0" destOrd="0" presId="urn:microsoft.com/office/officeart/2005/8/layout/hList9"/>
    <dgm:cxn modelId="{77818F35-F9E0-43B4-85EE-A5BFC93E6999}" srcId="{9E24A2F8-1B34-4A2F-AA50-889C8EE1EE3B}" destId="{67B1E0A5-AA90-4A64-9F9E-58C025CFFFC4}" srcOrd="0" destOrd="0" parTransId="{55F0570F-70F1-45E9-9FA1-F0BD9F07D439}" sibTransId="{02557556-EAC4-404B-BB3B-CE8AA4B32BA0}"/>
    <dgm:cxn modelId="{7CD90A36-E070-4E0E-93AC-51EA9A278D81}" type="presOf" srcId="{55955469-2450-4EB1-A5E2-1980F041D621}" destId="{E2B57EAB-5A38-40B9-A2C2-F649CCB17562}" srcOrd="1" destOrd="0" presId="urn:microsoft.com/office/officeart/2005/8/layout/hList9"/>
    <dgm:cxn modelId="{8405CC3F-1CEE-4824-8B3F-C52B33BC1C54}" srcId="{FA8F587B-BCE5-4508-A3A2-827EEA7A1F32}" destId="{7CE81D5A-E8E6-4382-8B08-FCCDFC92664A}" srcOrd="1" destOrd="0" parTransId="{3CB50FFC-7692-414F-9280-4A1CB2FED54A}" sibTransId="{40478C9F-5CC5-4CBD-A8FD-FC60009B9434}"/>
    <dgm:cxn modelId="{8EC2EA3F-0782-4566-BB28-02F2A33D0555}" type="presOf" srcId="{DA44BD90-CC27-4342-BF70-A514E275D171}" destId="{FA0F122B-90B1-4BF4-96BE-F61914855F29}" srcOrd="0" destOrd="0" presId="urn:microsoft.com/office/officeart/2005/8/layout/hList9"/>
    <dgm:cxn modelId="{2F1E745B-5D72-4B1C-B5C5-28A2E1BD41C7}" type="presOf" srcId="{9E24A2F8-1B34-4A2F-AA50-889C8EE1EE3B}" destId="{5A4EBE48-F8FB-4AE3-BF57-940EA511EE61}" srcOrd="0" destOrd="0" presId="urn:microsoft.com/office/officeart/2005/8/layout/hList9"/>
    <dgm:cxn modelId="{020FA45B-FCFA-494A-9E61-EA2CCA5BB6F9}" type="presOf" srcId="{7CE81D5A-E8E6-4382-8B08-FCCDFC92664A}" destId="{FD846C06-1F2B-4442-A157-775C99F25EE5}" srcOrd="0" destOrd="0" presId="urn:microsoft.com/office/officeart/2005/8/layout/hList9"/>
    <dgm:cxn modelId="{B6202A68-1BB3-49A9-8DAA-C9534E02F839}" type="presOf" srcId="{85A0DB08-B67B-454C-ADA0-F264298B7DB5}" destId="{F8B28CE8-F175-40F2-AC61-C661462E7460}" srcOrd="0" destOrd="0" presId="urn:microsoft.com/office/officeart/2005/8/layout/hList9"/>
    <dgm:cxn modelId="{1AA80C74-62B3-4AC0-8A41-06D3EDEFDBA0}" srcId="{7CE81D5A-E8E6-4382-8B08-FCCDFC92664A}" destId="{7C3188D1-3709-4836-A232-ACEBD2D5386E}" srcOrd="0" destOrd="0" parTransId="{78AE449E-5643-4596-8559-D90D446C1CA3}" sibTransId="{724737CC-5009-4353-9CB5-6EAD43601525}"/>
    <dgm:cxn modelId="{B17A3A58-E939-4B5F-BC17-184732216AB2}" srcId="{7CE81D5A-E8E6-4382-8B08-FCCDFC92664A}" destId="{85A0DB08-B67B-454C-ADA0-F264298B7DB5}" srcOrd="3" destOrd="0" parTransId="{CA21C842-CD8F-4D17-BA99-E02EAC9AF2C9}" sibTransId="{1525DB0F-205A-49C1-9534-0E431CE79C5C}"/>
    <dgm:cxn modelId="{B4BE7A7C-20C2-4461-9BD5-7A1D18FD7EE0}" srcId="{FA8F587B-BCE5-4508-A3A2-827EEA7A1F32}" destId="{9E24A2F8-1B34-4A2F-AA50-889C8EE1EE3B}" srcOrd="0" destOrd="0" parTransId="{9FE71452-ECCC-4A0A-B226-FFE7239EC190}" sibTransId="{3466BE94-4728-4F5C-A27F-189D8C96AEA8}"/>
    <dgm:cxn modelId="{754B8F82-1181-41F9-B474-E75D09FCE3D1}" type="presOf" srcId="{85A0DB08-B67B-454C-ADA0-F264298B7DB5}" destId="{FB52B934-BF69-413F-9143-FC101B104A36}" srcOrd="1" destOrd="0" presId="urn:microsoft.com/office/officeart/2005/8/layout/hList9"/>
    <dgm:cxn modelId="{F1AF0585-7201-4A7B-B09B-ADC432E43E39}" type="presOf" srcId="{E99EE68B-DFF3-47D1-AC72-F133D5F07114}" destId="{4E1E22B7-812F-4EF9-B03F-8067141A5FC2}" srcOrd="1" destOrd="0" presId="urn:microsoft.com/office/officeart/2005/8/layout/hList9"/>
    <dgm:cxn modelId="{FA0D4697-5595-4AE1-A926-C24E8868434F}" type="presOf" srcId="{67B1E0A5-AA90-4A64-9F9E-58C025CFFFC4}" destId="{0CD4326B-ED4C-4DD4-8F5A-FD7333B0162E}" srcOrd="1" destOrd="0" presId="urn:microsoft.com/office/officeart/2005/8/layout/hList9"/>
    <dgm:cxn modelId="{8F1C74A1-83CA-4089-8FBF-954D01ACBDE7}" type="presOf" srcId="{DA44BD90-CC27-4342-BF70-A514E275D171}" destId="{B49AD45B-F49F-4D4E-9BB0-0F6F13CA586B}" srcOrd="1" destOrd="0" presId="urn:microsoft.com/office/officeart/2005/8/layout/hList9"/>
    <dgm:cxn modelId="{4AC8D4B8-8BBA-4795-B86D-260832287B7B}" srcId="{9E24A2F8-1B34-4A2F-AA50-889C8EE1EE3B}" destId="{E99EE68B-DFF3-47D1-AC72-F133D5F07114}" srcOrd="2" destOrd="0" parTransId="{D09E5C2D-D409-47C9-B0AC-838A69F875E3}" sibTransId="{9A6D9430-44DC-43A1-B583-E8CFA2C71789}"/>
    <dgm:cxn modelId="{331158BC-0AD5-4EF4-B600-2FB12733450A}" type="presOf" srcId="{F0CDE3F5-74D6-44BC-9276-8CEE6094C8FE}" destId="{62B19FAE-1033-4AE9-BAC7-821F3A21CF5B}" srcOrd="1" destOrd="0" presId="urn:microsoft.com/office/officeart/2005/8/layout/hList9"/>
    <dgm:cxn modelId="{73BC78BF-FEE0-4806-AA8F-748452E9390B}" type="presOf" srcId="{02F9101C-8811-4160-B1ED-0F9B656792A1}" destId="{2D63641D-1171-4739-84D0-500C753F5575}" srcOrd="1" destOrd="0" presId="urn:microsoft.com/office/officeart/2005/8/layout/hList9"/>
    <dgm:cxn modelId="{A89644C3-D897-4062-BFC4-7FFBA8CB56FA}" type="presOf" srcId="{55955469-2450-4EB1-A5E2-1980F041D621}" destId="{179FD888-86A4-480C-BB39-8FBA68184077}" srcOrd="0" destOrd="0" presId="urn:microsoft.com/office/officeart/2005/8/layout/hList9"/>
    <dgm:cxn modelId="{BDA48FD3-11E8-4BBB-B717-16470168FEED}" type="presOf" srcId="{67B1E0A5-AA90-4A64-9F9E-58C025CFFFC4}" destId="{AF1F8197-52A0-4A9E-AEC6-0D99AC107B3D}" srcOrd="0" destOrd="0" presId="urn:microsoft.com/office/officeart/2005/8/layout/hList9"/>
    <dgm:cxn modelId="{C76C3AE2-D470-487F-8448-BC02647DD9F8}" srcId="{7CE81D5A-E8E6-4382-8B08-FCCDFC92664A}" destId="{02F9101C-8811-4160-B1ED-0F9B656792A1}" srcOrd="2" destOrd="0" parTransId="{D62796F3-8207-4BA0-8EE8-A4D3729510B3}" sibTransId="{86C30029-DBB3-4179-A5FC-5C853C45B337}"/>
    <dgm:cxn modelId="{5315A3E4-060C-4D19-8FEE-C3A79E950F1B}" type="presOf" srcId="{02F9101C-8811-4160-B1ED-0F9B656792A1}" destId="{D5EECB59-588D-4DCB-97BC-C6981781DFAC}" srcOrd="0" destOrd="0" presId="urn:microsoft.com/office/officeart/2005/8/layout/hList9"/>
    <dgm:cxn modelId="{D847ADE7-E4BE-4A9D-98B5-682D1E22D493}" type="presOf" srcId="{7C3188D1-3709-4836-A232-ACEBD2D5386E}" destId="{803C1D0B-C1CD-476E-8E25-705ADD1010E3}" srcOrd="1" destOrd="0" presId="urn:microsoft.com/office/officeart/2005/8/layout/hList9"/>
    <dgm:cxn modelId="{A3C8C7EC-BCA1-49B9-A271-29B2A8D116CF}" srcId="{9E24A2F8-1B34-4A2F-AA50-889C8EE1EE3B}" destId="{F0CDE3F5-74D6-44BC-9276-8CEE6094C8FE}" srcOrd="1" destOrd="0" parTransId="{4AC5FF94-F047-430E-AA59-A2F7ECC2506F}" sibTransId="{BC5B5C67-1467-4D6B-A24A-9A3B86B3F193}"/>
    <dgm:cxn modelId="{0038BBEE-7873-4FF8-B085-04F3D791C391}" type="presOf" srcId="{E99EE68B-DFF3-47D1-AC72-F133D5F07114}" destId="{F9F66A9A-C2BC-4EB3-9BA7-27E23945CBF2}" srcOrd="0" destOrd="0" presId="urn:microsoft.com/office/officeart/2005/8/layout/hList9"/>
    <dgm:cxn modelId="{841426F1-9159-43BD-BD0F-060D54DA8F21}" srcId="{7CE81D5A-E8E6-4382-8B08-FCCDFC92664A}" destId="{55955469-2450-4EB1-A5E2-1980F041D621}" srcOrd="1" destOrd="0" parTransId="{006025D1-A483-4520-9188-C2CF63F54CD3}" sibTransId="{5CBE23F7-9C3E-413F-BF8B-52F6B217D802}"/>
    <dgm:cxn modelId="{B2355CF6-6A91-47A7-B250-9A0B0B700309}" type="presOf" srcId="{FA8F587B-BCE5-4508-A3A2-827EEA7A1F32}" destId="{72AC1FB1-1554-4B2F-B3B5-C15906CAA6B7}" srcOrd="0" destOrd="0" presId="urn:microsoft.com/office/officeart/2005/8/layout/hList9"/>
    <dgm:cxn modelId="{6034D807-9375-4CBA-B382-3F3B10E70741}" type="presParOf" srcId="{72AC1FB1-1554-4B2F-B3B5-C15906CAA6B7}" destId="{FA6620A1-C012-41FD-BFBB-9882E5691E1D}" srcOrd="0" destOrd="0" presId="urn:microsoft.com/office/officeart/2005/8/layout/hList9"/>
    <dgm:cxn modelId="{726D3F55-03ED-46D8-9435-3852B8FB65B9}" type="presParOf" srcId="{72AC1FB1-1554-4B2F-B3B5-C15906CAA6B7}" destId="{5135E4B8-C912-4965-AD8D-62A572A9C3A6}" srcOrd="1" destOrd="0" presId="urn:microsoft.com/office/officeart/2005/8/layout/hList9"/>
    <dgm:cxn modelId="{959F0D63-A600-4B85-804F-70EC3F949A96}" type="presParOf" srcId="{5135E4B8-C912-4965-AD8D-62A572A9C3A6}" destId="{33CE2944-B508-4432-93BA-F0218351EA2C}" srcOrd="0" destOrd="0" presId="urn:microsoft.com/office/officeart/2005/8/layout/hList9"/>
    <dgm:cxn modelId="{D3FCA39E-8500-48A8-948F-344F5657CA97}" type="presParOf" srcId="{5135E4B8-C912-4965-AD8D-62A572A9C3A6}" destId="{CB42C5F9-CAB5-43E9-9481-58F8847FED74}" srcOrd="1" destOrd="0" presId="urn:microsoft.com/office/officeart/2005/8/layout/hList9"/>
    <dgm:cxn modelId="{6AE7E7EB-706C-4BD7-9F93-A52520127CFC}" type="presParOf" srcId="{CB42C5F9-CAB5-43E9-9481-58F8847FED74}" destId="{AF1F8197-52A0-4A9E-AEC6-0D99AC107B3D}" srcOrd="0" destOrd="0" presId="urn:microsoft.com/office/officeart/2005/8/layout/hList9"/>
    <dgm:cxn modelId="{ED5D62E2-7374-42C2-903D-A7DCBA51A6D6}" type="presParOf" srcId="{CB42C5F9-CAB5-43E9-9481-58F8847FED74}" destId="{0CD4326B-ED4C-4DD4-8F5A-FD7333B0162E}" srcOrd="1" destOrd="0" presId="urn:microsoft.com/office/officeart/2005/8/layout/hList9"/>
    <dgm:cxn modelId="{B1795094-D0D6-4058-9C92-B5D0555F2D05}" type="presParOf" srcId="{5135E4B8-C912-4965-AD8D-62A572A9C3A6}" destId="{F54819FC-C48C-4AFE-B322-C5F283BA75D4}" srcOrd="2" destOrd="0" presId="urn:microsoft.com/office/officeart/2005/8/layout/hList9"/>
    <dgm:cxn modelId="{7143338F-8099-47A3-91BC-FACE9205FA56}" type="presParOf" srcId="{F54819FC-C48C-4AFE-B322-C5F283BA75D4}" destId="{A70BC84B-5DFE-4D61-A7D4-6017EA389914}" srcOrd="0" destOrd="0" presId="urn:microsoft.com/office/officeart/2005/8/layout/hList9"/>
    <dgm:cxn modelId="{2CEE79DD-6D50-4307-8F91-C05B277FD2C8}" type="presParOf" srcId="{F54819FC-C48C-4AFE-B322-C5F283BA75D4}" destId="{62B19FAE-1033-4AE9-BAC7-821F3A21CF5B}" srcOrd="1" destOrd="0" presId="urn:microsoft.com/office/officeart/2005/8/layout/hList9"/>
    <dgm:cxn modelId="{F5A7060F-6C1F-4A81-9177-BB1E72D929DF}" type="presParOf" srcId="{5135E4B8-C912-4965-AD8D-62A572A9C3A6}" destId="{7A67A1E4-4AF2-4EE8-B092-1BB95983363B}" srcOrd="3" destOrd="0" presId="urn:microsoft.com/office/officeart/2005/8/layout/hList9"/>
    <dgm:cxn modelId="{B090E7C8-FB4B-467E-BDC9-082A2D31D8D3}" type="presParOf" srcId="{7A67A1E4-4AF2-4EE8-B092-1BB95983363B}" destId="{F9F66A9A-C2BC-4EB3-9BA7-27E23945CBF2}" srcOrd="0" destOrd="0" presId="urn:microsoft.com/office/officeart/2005/8/layout/hList9"/>
    <dgm:cxn modelId="{E4601D08-E9E9-4AA4-AEAE-0134D8BB54F6}" type="presParOf" srcId="{7A67A1E4-4AF2-4EE8-B092-1BB95983363B}" destId="{4E1E22B7-812F-4EF9-B03F-8067141A5FC2}" srcOrd="1" destOrd="0" presId="urn:microsoft.com/office/officeart/2005/8/layout/hList9"/>
    <dgm:cxn modelId="{DEDFE182-3B50-496D-8AFA-6B63267F7BEB}" type="presParOf" srcId="{5135E4B8-C912-4965-AD8D-62A572A9C3A6}" destId="{19FDEAD0-1395-4907-A283-CAF9E7B73419}" srcOrd="4" destOrd="0" presId="urn:microsoft.com/office/officeart/2005/8/layout/hList9"/>
    <dgm:cxn modelId="{92A2F252-3659-4334-97BC-51D7669F64B9}" type="presParOf" srcId="{19FDEAD0-1395-4907-A283-CAF9E7B73419}" destId="{FA0F122B-90B1-4BF4-96BE-F61914855F29}" srcOrd="0" destOrd="0" presId="urn:microsoft.com/office/officeart/2005/8/layout/hList9"/>
    <dgm:cxn modelId="{2359C446-7916-4225-BE06-D23F9AC9E291}" type="presParOf" srcId="{19FDEAD0-1395-4907-A283-CAF9E7B73419}" destId="{B49AD45B-F49F-4D4E-9BB0-0F6F13CA586B}" srcOrd="1" destOrd="0" presId="urn:microsoft.com/office/officeart/2005/8/layout/hList9"/>
    <dgm:cxn modelId="{4B8BF699-B22D-48D2-8BDB-3AEB3A1948E6}" type="presParOf" srcId="{72AC1FB1-1554-4B2F-B3B5-C15906CAA6B7}" destId="{4ECA8D43-8F0B-4800-B780-78E1A14CF901}" srcOrd="2" destOrd="0" presId="urn:microsoft.com/office/officeart/2005/8/layout/hList9"/>
    <dgm:cxn modelId="{28DDCB11-E43A-45CB-BFA9-F002D9301C02}" type="presParOf" srcId="{72AC1FB1-1554-4B2F-B3B5-C15906CAA6B7}" destId="{5A4EBE48-F8FB-4AE3-BF57-940EA511EE61}" srcOrd="3" destOrd="0" presId="urn:microsoft.com/office/officeart/2005/8/layout/hList9"/>
    <dgm:cxn modelId="{B2878BF9-8F49-4A35-9C67-69F78FA3F992}" type="presParOf" srcId="{72AC1FB1-1554-4B2F-B3B5-C15906CAA6B7}" destId="{4671628F-B44A-4D78-94B3-36D856770959}" srcOrd="4" destOrd="0" presId="urn:microsoft.com/office/officeart/2005/8/layout/hList9"/>
    <dgm:cxn modelId="{C0B7E480-4EF5-4C30-B087-5A9941F1BE01}" type="presParOf" srcId="{72AC1FB1-1554-4B2F-B3B5-C15906CAA6B7}" destId="{AB28995E-7896-4E32-B6D9-33EEF90E549B}" srcOrd="5" destOrd="0" presId="urn:microsoft.com/office/officeart/2005/8/layout/hList9"/>
    <dgm:cxn modelId="{76CF1B85-9AA3-42DD-82A7-239B8BF5C94F}" type="presParOf" srcId="{72AC1FB1-1554-4B2F-B3B5-C15906CAA6B7}" destId="{AAD33134-C490-4073-8603-C262EBCBCA1F}" srcOrd="6" destOrd="0" presId="urn:microsoft.com/office/officeart/2005/8/layout/hList9"/>
    <dgm:cxn modelId="{FBFE49B3-04B7-495B-932D-EBFE63EEF90A}" type="presParOf" srcId="{AAD33134-C490-4073-8603-C262EBCBCA1F}" destId="{F31CF7DE-EA4B-41DD-982F-6AEA7DF6E8D7}" srcOrd="0" destOrd="0" presId="urn:microsoft.com/office/officeart/2005/8/layout/hList9"/>
    <dgm:cxn modelId="{0DC68219-6AEA-46E4-B491-6051C2EA315A}" type="presParOf" srcId="{AAD33134-C490-4073-8603-C262EBCBCA1F}" destId="{450D398C-6AF2-4367-B023-00C18D29C0B9}" srcOrd="1" destOrd="0" presId="urn:microsoft.com/office/officeart/2005/8/layout/hList9"/>
    <dgm:cxn modelId="{4F21C1F2-66EA-4072-8535-1E07A0A1C71D}" type="presParOf" srcId="{450D398C-6AF2-4367-B023-00C18D29C0B9}" destId="{44A98CCF-C226-4740-9652-A99CF083B84C}" srcOrd="0" destOrd="0" presId="urn:microsoft.com/office/officeart/2005/8/layout/hList9"/>
    <dgm:cxn modelId="{F704010B-DBBF-4EA6-AF9C-E88F1BD8A9B3}" type="presParOf" srcId="{450D398C-6AF2-4367-B023-00C18D29C0B9}" destId="{803C1D0B-C1CD-476E-8E25-705ADD1010E3}" srcOrd="1" destOrd="0" presId="urn:microsoft.com/office/officeart/2005/8/layout/hList9"/>
    <dgm:cxn modelId="{ACD037D9-890E-463D-8BBC-4BCF7F7FFB07}" type="presParOf" srcId="{AAD33134-C490-4073-8603-C262EBCBCA1F}" destId="{CD7C3843-563A-4384-B150-1A14D63E4915}" srcOrd="2" destOrd="0" presId="urn:microsoft.com/office/officeart/2005/8/layout/hList9"/>
    <dgm:cxn modelId="{C0BEB193-658D-4009-B259-87A34B652C68}" type="presParOf" srcId="{CD7C3843-563A-4384-B150-1A14D63E4915}" destId="{179FD888-86A4-480C-BB39-8FBA68184077}" srcOrd="0" destOrd="0" presId="urn:microsoft.com/office/officeart/2005/8/layout/hList9"/>
    <dgm:cxn modelId="{361955D8-6994-4535-A0BF-1436B993FC8E}" type="presParOf" srcId="{CD7C3843-563A-4384-B150-1A14D63E4915}" destId="{E2B57EAB-5A38-40B9-A2C2-F649CCB17562}" srcOrd="1" destOrd="0" presId="urn:microsoft.com/office/officeart/2005/8/layout/hList9"/>
    <dgm:cxn modelId="{4B2A44B0-A4DE-4CB0-8965-D47DD8725770}" type="presParOf" srcId="{AAD33134-C490-4073-8603-C262EBCBCA1F}" destId="{1533E208-622A-43F1-A49C-77D7AEC452AD}" srcOrd="3" destOrd="0" presId="urn:microsoft.com/office/officeart/2005/8/layout/hList9"/>
    <dgm:cxn modelId="{D85C4D87-0CF2-4D7B-B37D-06A9E47DF27D}" type="presParOf" srcId="{1533E208-622A-43F1-A49C-77D7AEC452AD}" destId="{D5EECB59-588D-4DCB-97BC-C6981781DFAC}" srcOrd="0" destOrd="0" presId="urn:microsoft.com/office/officeart/2005/8/layout/hList9"/>
    <dgm:cxn modelId="{6D90C827-4753-4075-88DE-DDB56DD9E24B}" type="presParOf" srcId="{1533E208-622A-43F1-A49C-77D7AEC452AD}" destId="{2D63641D-1171-4739-84D0-500C753F5575}" srcOrd="1" destOrd="0" presId="urn:microsoft.com/office/officeart/2005/8/layout/hList9"/>
    <dgm:cxn modelId="{821AD385-8143-4CAE-97F0-83BE28FE80D9}" type="presParOf" srcId="{AAD33134-C490-4073-8603-C262EBCBCA1F}" destId="{BC3778E6-F528-4A86-A480-34B08A93AF8B}" srcOrd="4" destOrd="0" presId="urn:microsoft.com/office/officeart/2005/8/layout/hList9"/>
    <dgm:cxn modelId="{5671A83D-7803-4D9C-B2D5-BBF8BAF7B908}" type="presParOf" srcId="{BC3778E6-F528-4A86-A480-34B08A93AF8B}" destId="{F8B28CE8-F175-40F2-AC61-C661462E7460}" srcOrd="0" destOrd="0" presId="urn:microsoft.com/office/officeart/2005/8/layout/hList9"/>
    <dgm:cxn modelId="{4F4F953C-9D69-432B-8D23-F5114C8CECC9}" type="presParOf" srcId="{BC3778E6-F528-4A86-A480-34B08A93AF8B}" destId="{FB52B934-BF69-413F-9143-FC101B104A36}" srcOrd="1" destOrd="0" presId="urn:microsoft.com/office/officeart/2005/8/layout/hList9"/>
    <dgm:cxn modelId="{A06E5F4E-5548-4807-9FEC-DF8183F2673E}" type="presParOf" srcId="{72AC1FB1-1554-4B2F-B3B5-C15906CAA6B7}" destId="{07142F74-522D-4CE6-983C-F96540F73E95}" srcOrd="7" destOrd="0" presId="urn:microsoft.com/office/officeart/2005/8/layout/hList9"/>
    <dgm:cxn modelId="{01FD5CD9-35AA-405F-ADFD-43590AEC2103}" type="presParOf" srcId="{72AC1FB1-1554-4B2F-B3B5-C15906CAA6B7}" destId="{FD846C06-1F2B-4442-A157-775C99F25EE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8F587B-BCE5-4508-A3A2-827EEA7A1F32}" type="doc">
      <dgm:prSet loTypeId="urn:microsoft.com/office/officeart/2005/8/layout/hList9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E24A2F8-1B34-4A2F-AA50-889C8EE1EE3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Pros </a:t>
          </a:r>
        </a:p>
      </dgm:t>
    </dgm:pt>
    <dgm:pt modelId="{9FE71452-ECCC-4A0A-B226-FFE7239EC190}" type="parTrans" cxnId="{B4BE7A7C-20C2-4461-9BD5-7A1D18FD7EE0}">
      <dgm:prSet/>
      <dgm:spPr/>
      <dgm:t>
        <a:bodyPr/>
        <a:lstStyle/>
        <a:p>
          <a:endParaRPr lang="en-GB"/>
        </a:p>
      </dgm:t>
    </dgm:pt>
    <dgm:pt modelId="{3466BE94-4728-4F5C-A27F-189D8C96AEA8}" type="sibTrans" cxnId="{B4BE7A7C-20C2-4461-9BD5-7A1D18FD7EE0}">
      <dgm:prSet/>
      <dgm:spPr/>
      <dgm:t>
        <a:bodyPr/>
        <a:lstStyle/>
        <a:p>
          <a:endParaRPr lang="en-GB"/>
        </a:p>
      </dgm:t>
    </dgm:pt>
    <dgm:pt modelId="{7CE81D5A-E8E6-4382-8B08-FCCDFC92664A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Cons</a:t>
          </a:r>
        </a:p>
      </dgm:t>
    </dgm:pt>
    <dgm:pt modelId="{3CB50FFC-7692-414F-9280-4A1CB2FED54A}" type="parTrans" cxnId="{8405CC3F-1CEE-4824-8B3F-C52B33BC1C54}">
      <dgm:prSet/>
      <dgm:spPr/>
      <dgm:t>
        <a:bodyPr/>
        <a:lstStyle/>
        <a:p>
          <a:endParaRPr lang="en-GB"/>
        </a:p>
      </dgm:t>
    </dgm:pt>
    <dgm:pt modelId="{40478C9F-5CC5-4CBD-A8FD-FC60009B9434}" type="sibTrans" cxnId="{8405CC3F-1CEE-4824-8B3F-C52B33BC1C54}">
      <dgm:prSet/>
      <dgm:spPr/>
      <dgm:t>
        <a:bodyPr/>
        <a:lstStyle/>
        <a:p>
          <a:endParaRPr lang="en-GB"/>
        </a:p>
      </dgm:t>
    </dgm:pt>
    <dgm:pt modelId="{85A0DB08-B67B-454C-ADA0-F264298B7DB5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Still acute pain at application</a:t>
          </a:r>
        </a:p>
      </dgm:t>
    </dgm:pt>
    <dgm:pt modelId="{CA21C842-CD8F-4D17-BA99-E02EAC9AF2C9}" type="parTrans" cxnId="{B17A3A58-E939-4B5F-BC17-184732216AB2}">
      <dgm:prSet/>
      <dgm:spPr/>
      <dgm:t>
        <a:bodyPr/>
        <a:lstStyle/>
        <a:p>
          <a:endParaRPr lang="en-GB"/>
        </a:p>
      </dgm:t>
    </dgm:pt>
    <dgm:pt modelId="{1525DB0F-205A-49C1-9534-0E431CE79C5C}" type="sibTrans" cxnId="{B17A3A58-E939-4B5F-BC17-184732216AB2}">
      <dgm:prSet/>
      <dgm:spPr/>
      <dgm:t>
        <a:bodyPr/>
        <a:lstStyle/>
        <a:p>
          <a:endParaRPr lang="en-GB"/>
        </a:p>
      </dgm:t>
    </dgm:pt>
    <dgm:pt modelId="{67B1E0A5-AA90-4A64-9F9E-58C025CFFFC4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Long duration of pain relief</a:t>
          </a:r>
        </a:p>
      </dgm:t>
    </dgm:pt>
    <dgm:pt modelId="{55F0570F-70F1-45E9-9FA1-F0BD9F07D439}" type="parTrans" cxnId="{77818F35-F9E0-43B4-85EE-A5BFC93E6999}">
      <dgm:prSet/>
      <dgm:spPr/>
      <dgm:t>
        <a:bodyPr/>
        <a:lstStyle/>
        <a:p>
          <a:endParaRPr lang="en-GB"/>
        </a:p>
      </dgm:t>
    </dgm:pt>
    <dgm:pt modelId="{02557556-EAC4-404B-BB3B-CE8AA4B32BA0}" type="sibTrans" cxnId="{77818F35-F9E0-43B4-85EE-A5BFC93E6999}">
      <dgm:prSet/>
      <dgm:spPr/>
      <dgm:t>
        <a:bodyPr/>
        <a:lstStyle/>
        <a:p>
          <a:endParaRPr lang="en-GB"/>
        </a:p>
      </dgm:t>
    </dgm:pt>
    <dgm:pt modelId="{C5CB5392-194E-4E42-8B21-4B6ACFE98BC7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/>
            <a:t>Limited effect on deeper cord pain (better for tails) </a:t>
          </a:r>
          <a:endParaRPr lang="en-GB" dirty="0"/>
        </a:p>
      </dgm:t>
    </dgm:pt>
    <dgm:pt modelId="{72362356-DCEC-4EE0-8A3C-1FAA954903A0}" type="parTrans" cxnId="{A3D8B306-EA3D-445B-BA83-A1A52E5EB9E5}">
      <dgm:prSet/>
      <dgm:spPr/>
      <dgm:t>
        <a:bodyPr/>
        <a:lstStyle/>
        <a:p>
          <a:endParaRPr lang="en-GB"/>
        </a:p>
      </dgm:t>
    </dgm:pt>
    <dgm:pt modelId="{80F76158-CA91-4FB9-BE28-27F01702ECA5}" type="sibTrans" cxnId="{A3D8B306-EA3D-445B-BA83-A1A52E5EB9E5}">
      <dgm:prSet/>
      <dgm:spPr/>
      <dgm:t>
        <a:bodyPr/>
        <a:lstStyle/>
        <a:p>
          <a:endParaRPr lang="en-GB"/>
        </a:p>
      </dgm:t>
    </dgm:pt>
    <dgm:pt modelId="{04D414A9-3EF6-4DC2-81FB-2895E5FF60A0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Not available in UK </a:t>
          </a:r>
        </a:p>
      </dgm:t>
    </dgm:pt>
    <dgm:pt modelId="{DE3D36A9-6B26-4B73-812F-3D3197B93C49}" type="parTrans" cxnId="{CAC4B1E4-0241-4046-81B7-F478ABCED84E}">
      <dgm:prSet/>
      <dgm:spPr/>
      <dgm:t>
        <a:bodyPr/>
        <a:lstStyle/>
        <a:p>
          <a:endParaRPr lang="en-GB"/>
        </a:p>
      </dgm:t>
    </dgm:pt>
    <dgm:pt modelId="{E9904EDB-A7A7-4914-AD66-6403A198EB32}" type="sibTrans" cxnId="{CAC4B1E4-0241-4046-81B7-F478ABCED84E}">
      <dgm:prSet/>
      <dgm:spPr/>
      <dgm:t>
        <a:bodyPr/>
        <a:lstStyle/>
        <a:p>
          <a:endParaRPr lang="en-GB"/>
        </a:p>
      </dgm:t>
    </dgm:pt>
    <dgm:pt modelId="{A69FABFC-E729-4B74-883E-23861CFC03E5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Same technique as normal rubber ring</a:t>
          </a:r>
        </a:p>
      </dgm:t>
    </dgm:pt>
    <dgm:pt modelId="{2911C488-2AAB-4300-BEBF-F96C0FF2DF07}" type="parTrans" cxnId="{BEDB7AD3-4E23-4D9D-9875-39F69B49281F}">
      <dgm:prSet/>
      <dgm:spPr/>
      <dgm:t>
        <a:bodyPr/>
        <a:lstStyle/>
        <a:p>
          <a:endParaRPr lang="en-GB"/>
        </a:p>
      </dgm:t>
    </dgm:pt>
    <dgm:pt modelId="{EB545ECF-4D30-47FB-9956-2A2F1C83A743}" type="sibTrans" cxnId="{BEDB7AD3-4E23-4D9D-9875-39F69B49281F}">
      <dgm:prSet/>
      <dgm:spPr/>
      <dgm:t>
        <a:bodyPr/>
        <a:lstStyle/>
        <a:p>
          <a:endParaRPr lang="en-GB"/>
        </a:p>
      </dgm:t>
    </dgm:pt>
    <dgm:pt modelId="{F27D8408-577B-47A2-8906-0A0A9E531C36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Better growth rates</a:t>
          </a:r>
        </a:p>
      </dgm:t>
    </dgm:pt>
    <dgm:pt modelId="{4E252A04-4467-4712-BD41-DBF55714D49E}" type="parTrans" cxnId="{2080481A-2CF1-4ABE-B771-59544FABC735}">
      <dgm:prSet/>
      <dgm:spPr/>
      <dgm:t>
        <a:bodyPr/>
        <a:lstStyle/>
        <a:p>
          <a:endParaRPr lang="en-GB"/>
        </a:p>
      </dgm:t>
    </dgm:pt>
    <dgm:pt modelId="{09EBCAFC-1B6C-4132-B134-BBCDDB185E52}" type="sibTrans" cxnId="{2080481A-2CF1-4ABE-B771-59544FABC735}">
      <dgm:prSet/>
      <dgm:spPr/>
      <dgm:t>
        <a:bodyPr/>
        <a:lstStyle/>
        <a:p>
          <a:endParaRPr lang="en-GB"/>
        </a:p>
      </dgm:t>
    </dgm:pt>
    <dgm:pt modelId="{F1999FAA-22F7-4184-8760-EA50F0B67DB5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Quick and easy to apply</a:t>
          </a:r>
        </a:p>
      </dgm:t>
    </dgm:pt>
    <dgm:pt modelId="{84F9C289-8B91-49A1-AFCF-4983F0015B48}" type="parTrans" cxnId="{58630FD2-B835-4C28-A6AE-AFA4EA5577F8}">
      <dgm:prSet/>
      <dgm:spPr/>
      <dgm:t>
        <a:bodyPr/>
        <a:lstStyle/>
        <a:p>
          <a:endParaRPr lang="en-GB"/>
        </a:p>
      </dgm:t>
    </dgm:pt>
    <dgm:pt modelId="{1CF0540D-578A-47FF-905A-6F07D7F6BAAD}" type="sibTrans" cxnId="{58630FD2-B835-4C28-A6AE-AFA4EA5577F8}">
      <dgm:prSet/>
      <dgm:spPr/>
      <dgm:t>
        <a:bodyPr/>
        <a:lstStyle/>
        <a:p>
          <a:endParaRPr lang="en-GB"/>
        </a:p>
      </dgm:t>
    </dgm:pt>
    <dgm:pt modelId="{0319DEC2-8E3D-46AA-947C-F8217EDB6BBF}">
      <dgm:prSet phldrT="[Text]"/>
      <dgm:spPr>
        <a:solidFill>
          <a:srgbClr val="FE8282"/>
        </a:solidFill>
      </dgm:spPr>
      <dgm:t>
        <a:bodyPr/>
        <a:lstStyle/>
        <a:p>
          <a:r>
            <a:rPr lang="en-GB"/>
            <a:t>More expensive</a:t>
          </a:r>
          <a:endParaRPr lang="en-GB" dirty="0"/>
        </a:p>
      </dgm:t>
    </dgm:pt>
    <dgm:pt modelId="{19B3D519-D414-4758-AB33-FDCC71443CF1}" type="parTrans" cxnId="{3591B4A7-51F7-4C56-A308-2CDD1E489E7E}">
      <dgm:prSet/>
      <dgm:spPr/>
      <dgm:t>
        <a:bodyPr/>
        <a:lstStyle/>
        <a:p>
          <a:endParaRPr lang="en-GB"/>
        </a:p>
      </dgm:t>
    </dgm:pt>
    <dgm:pt modelId="{AF1310C1-5678-45A4-B86C-0589A8CABE38}" type="sibTrans" cxnId="{3591B4A7-51F7-4C56-A308-2CDD1E489E7E}">
      <dgm:prSet/>
      <dgm:spPr/>
      <dgm:t>
        <a:bodyPr/>
        <a:lstStyle/>
        <a:p>
          <a:endParaRPr lang="en-GB"/>
        </a:p>
      </dgm:t>
    </dgm:pt>
    <dgm:pt modelId="{72AC1FB1-1554-4B2F-B3B5-C15906CAA6B7}" type="pres">
      <dgm:prSet presAssocID="{FA8F587B-BCE5-4508-A3A2-827EEA7A1F32}" presName="list" presStyleCnt="0">
        <dgm:presLayoutVars>
          <dgm:dir/>
          <dgm:animLvl val="lvl"/>
        </dgm:presLayoutVars>
      </dgm:prSet>
      <dgm:spPr/>
    </dgm:pt>
    <dgm:pt modelId="{FA6620A1-C012-41FD-BFBB-9882E5691E1D}" type="pres">
      <dgm:prSet presAssocID="{9E24A2F8-1B34-4A2F-AA50-889C8EE1EE3B}" presName="posSpace" presStyleCnt="0"/>
      <dgm:spPr/>
    </dgm:pt>
    <dgm:pt modelId="{5135E4B8-C912-4965-AD8D-62A572A9C3A6}" type="pres">
      <dgm:prSet presAssocID="{9E24A2F8-1B34-4A2F-AA50-889C8EE1EE3B}" presName="vertFlow" presStyleCnt="0"/>
      <dgm:spPr/>
    </dgm:pt>
    <dgm:pt modelId="{33CE2944-B508-4432-93BA-F0218351EA2C}" type="pres">
      <dgm:prSet presAssocID="{9E24A2F8-1B34-4A2F-AA50-889C8EE1EE3B}" presName="topSpace" presStyleCnt="0"/>
      <dgm:spPr/>
    </dgm:pt>
    <dgm:pt modelId="{CB42C5F9-CAB5-43E9-9481-58F8847FED74}" type="pres">
      <dgm:prSet presAssocID="{9E24A2F8-1B34-4A2F-AA50-889C8EE1EE3B}" presName="firstComp" presStyleCnt="0"/>
      <dgm:spPr/>
    </dgm:pt>
    <dgm:pt modelId="{AF1F8197-52A0-4A9E-AEC6-0D99AC107B3D}" type="pres">
      <dgm:prSet presAssocID="{9E24A2F8-1B34-4A2F-AA50-889C8EE1EE3B}" presName="firstChild" presStyleLbl="bgAccFollowNode1" presStyleIdx="0" presStyleCnt="8"/>
      <dgm:spPr/>
    </dgm:pt>
    <dgm:pt modelId="{0CD4326B-ED4C-4DD4-8F5A-FD7333B0162E}" type="pres">
      <dgm:prSet presAssocID="{9E24A2F8-1B34-4A2F-AA50-889C8EE1EE3B}" presName="firstChildTx" presStyleLbl="bgAccFollowNode1" presStyleIdx="0" presStyleCnt="8">
        <dgm:presLayoutVars>
          <dgm:bulletEnabled val="1"/>
        </dgm:presLayoutVars>
      </dgm:prSet>
      <dgm:spPr/>
    </dgm:pt>
    <dgm:pt modelId="{3A2FBF5D-E875-44BF-9EA7-B759DB760BFB}" type="pres">
      <dgm:prSet presAssocID="{A69FABFC-E729-4B74-883E-23861CFC03E5}" presName="comp" presStyleCnt="0"/>
      <dgm:spPr/>
    </dgm:pt>
    <dgm:pt modelId="{8C20E66C-286F-4507-96C4-27D62E0C0FF9}" type="pres">
      <dgm:prSet presAssocID="{A69FABFC-E729-4B74-883E-23861CFC03E5}" presName="child" presStyleLbl="bgAccFollowNode1" presStyleIdx="1" presStyleCnt="8"/>
      <dgm:spPr/>
    </dgm:pt>
    <dgm:pt modelId="{8E683253-7FFC-4085-ADB0-E02C2B368B86}" type="pres">
      <dgm:prSet presAssocID="{A69FABFC-E729-4B74-883E-23861CFC03E5}" presName="childTx" presStyleLbl="bgAccFollowNode1" presStyleIdx="1" presStyleCnt="8">
        <dgm:presLayoutVars>
          <dgm:bulletEnabled val="1"/>
        </dgm:presLayoutVars>
      </dgm:prSet>
      <dgm:spPr/>
    </dgm:pt>
    <dgm:pt modelId="{7E454DE8-39A8-4BA9-AC21-ECA6F8F0997D}" type="pres">
      <dgm:prSet presAssocID="{F27D8408-577B-47A2-8906-0A0A9E531C36}" presName="comp" presStyleCnt="0"/>
      <dgm:spPr/>
    </dgm:pt>
    <dgm:pt modelId="{B8155DF7-143F-45C3-AB13-A9385590859B}" type="pres">
      <dgm:prSet presAssocID="{F27D8408-577B-47A2-8906-0A0A9E531C36}" presName="child" presStyleLbl="bgAccFollowNode1" presStyleIdx="2" presStyleCnt="8"/>
      <dgm:spPr/>
    </dgm:pt>
    <dgm:pt modelId="{F0DE540B-11C6-439F-8CEC-14DE6A8B4D11}" type="pres">
      <dgm:prSet presAssocID="{F27D8408-577B-47A2-8906-0A0A9E531C36}" presName="childTx" presStyleLbl="bgAccFollowNode1" presStyleIdx="2" presStyleCnt="8">
        <dgm:presLayoutVars>
          <dgm:bulletEnabled val="1"/>
        </dgm:presLayoutVars>
      </dgm:prSet>
      <dgm:spPr/>
    </dgm:pt>
    <dgm:pt modelId="{93510807-F452-468F-A47E-D2F6C664F844}" type="pres">
      <dgm:prSet presAssocID="{F1999FAA-22F7-4184-8760-EA50F0B67DB5}" presName="comp" presStyleCnt="0"/>
      <dgm:spPr/>
    </dgm:pt>
    <dgm:pt modelId="{0BC09785-4070-4328-A823-F945857A737B}" type="pres">
      <dgm:prSet presAssocID="{F1999FAA-22F7-4184-8760-EA50F0B67DB5}" presName="child" presStyleLbl="bgAccFollowNode1" presStyleIdx="3" presStyleCnt="8"/>
      <dgm:spPr/>
    </dgm:pt>
    <dgm:pt modelId="{9A58D8B5-9AED-4C64-8D60-7004526A2F5B}" type="pres">
      <dgm:prSet presAssocID="{F1999FAA-22F7-4184-8760-EA50F0B67DB5}" presName="childTx" presStyleLbl="bgAccFollowNode1" presStyleIdx="3" presStyleCnt="8">
        <dgm:presLayoutVars>
          <dgm:bulletEnabled val="1"/>
        </dgm:presLayoutVars>
      </dgm:prSet>
      <dgm:spPr/>
    </dgm:pt>
    <dgm:pt modelId="{4ECA8D43-8F0B-4800-B780-78E1A14CF901}" type="pres">
      <dgm:prSet presAssocID="{9E24A2F8-1B34-4A2F-AA50-889C8EE1EE3B}" presName="negSpace" presStyleCnt="0"/>
      <dgm:spPr/>
    </dgm:pt>
    <dgm:pt modelId="{5A4EBE48-F8FB-4AE3-BF57-940EA511EE61}" type="pres">
      <dgm:prSet presAssocID="{9E24A2F8-1B34-4A2F-AA50-889C8EE1EE3B}" presName="circle" presStyleLbl="node1" presStyleIdx="0" presStyleCnt="2"/>
      <dgm:spPr/>
    </dgm:pt>
    <dgm:pt modelId="{4671628F-B44A-4D78-94B3-36D856770959}" type="pres">
      <dgm:prSet presAssocID="{3466BE94-4728-4F5C-A27F-189D8C96AEA8}" presName="transSpace" presStyleCnt="0"/>
      <dgm:spPr/>
    </dgm:pt>
    <dgm:pt modelId="{AB28995E-7896-4E32-B6D9-33EEF90E549B}" type="pres">
      <dgm:prSet presAssocID="{7CE81D5A-E8E6-4382-8B08-FCCDFC92664A}" presName="posSpace" presStyleCnt="0"/>
      <dgm:spPr/>
    </dgm:pt>
    <dgm:pt modelId="{AAD33134-C490-4073-8603-C262EBCBCA1F}" type="pres">
      <dgm:prSet presAssocID="{7CE81D5A-E8E6-4382-8B08-FCCDFC92664A}" presName="vertFlow" presStyleCnt="0"/>
      <dgm:spPr/>
    </dgm:pt>
    <dgm:pt modelId="{F31CF7DE-EA4B-41DD-982F-6AEA7DF6E8D7}" type="pres">
      <dgm:prSet presAssocID="{7CE81D5A-E8E6-4382-8B08-FCCDFC92664A}" presName="topSpace" presStyleCnt="0"/>
      <dgm:spPr/>
    </dgm:pt>
    <dgm:pt modelId="{450D398C-6AF2-4367-B023-00C18D29C0B9}" type="pres">
      <dgm:prSet presAssocID="{7CE81D5A-E8E6-4382-8B08-FCCDFC92664A}" presName="firstComp" presStyleCnt="0"/>
      <dgm:spPr/>
    </dgm:pt>
    <dgm:pt modelId="{44A98CCF-C226-4740-9652-A99CF083B84C}" type="pres">
      <dgm:prSet presAssocID="{7CE81D5A-E8E6-4382-8B08-FCCDFC92664A}" presName="firstChild" presStyleLbl="bgAccFollowNode1" presStyleIdx="4" presStyleCnt="8"/>
      <dgm:spPr/>
    </dgm:pt>
    <dgm:pt modelId="{803C1D0B-C1CD-476E-8E25-705ADD1010E3}" type="pres">
      <dgm:prSet presAssocID="{7CE81D5A-E8E6-4382-8B08-FCCDFC92664A}" presName="firstChildTx" presStyleLbl="bgAccFollowNode1" presStyleIdx="4" presStyleCnt="8">
        <dgm:presLayoutVars>
          <dgm:bulletEnabled val="1"/>
        </dgm:presLayoutVars>
      </dgm:prSet>
      <dgm:spPr/>
    </dgm:pt>
    <dgm:pt modelId="{51B149F8-D38F-41C3-BF7F-782D6172A815}" type="pres">
      <dgm:prSet presAssocID="{0319DEC2-8E3D-46AA-947C-F8217EDB6BBF}" presName="comp" presStyleCnt="0"/>
      <dgm:spPr/>
    </dgm:pt>
    <dgm:pt modelId="{961ECFBA-CBF8-4FFF-8B8E-4BA6C8100BCF}" type="pres">
      <dgm:prSet presAssocID="{0319DEC2-8E3D-46AA-947C-F8217EDB6BBF}" presName="child" presStyleLbl="bgAccFollowNode1" presStyleIdx="5" presStyleCnt="8"/>
      <dgm:spPr/>
    </dgm:pt>
    <dgm:pt modelId="{2F8E56A3-DD20-42FD-9256-470D20025DCA}" type="pres">
      <dgm:prSet presAssocID="{0319DEC2-8E3D-46AA-947C-F8217EDB6BBF}" presName="childTx" presStyleLbl="bgAccFollowNode1" presStyleIdx="5" presStyleCnt="8">
        <dgm:presLayoutVars>
          <dgm:bulletEnabled val="1"/>
        </dgm:presLayoutVars>
      </dgm:prSet>
      <dgm:spPr/>
    </dgm:pt>
    <dgm:pt modelId="{EEC868A9-9AE9-4115-AF0A-DCDEA465DCFC}" type="pres">
      <dgm:prSet presAssocID="{C5CB5392-194E-4E42-8B21-4B6ACFE98BC7}" presName="comp" presStyleCnt="0"/>
      <dgm:spPr/>
    </dgm:pt>
    <dgm:pt modelId="{28258DFB-68C9-40D3-B090-0788F4D7A2B3}" type="pres">
      <dgm:prSet presAssocID="{C5CB5392-194E-4E42-8B21-4B6ACFE98BC7}" presName="child" presStyleLbl="bgAccFollowNode1" presStyleIdx="6" presStyleCnt="8"/>
      <dgm:spPr/>
    </dgm:pt>
    <dgm:pt modelId="{5AEC6CBE-10C8-4497-8226-C96BFA94612C}" type="pres">
      <dgm:prSet presAssocID="{C5CB5392-194E-4E42-8B21-4B6ACFE98BC7}" presName="childTx" presStyleLbl="bgAccFollowNode1" presStyleIdx="6" presStyleCnt="8">
        <dgm:presLayoutVars>
          <dgm:bulletEnabled val="1"/>
        </dgm:presLayoutVars>
      </dgm:prSet>
      <dgm:spPr/>
    </dgm:pt>
    <dgm:pt modelId="{5C76DD93-FA26-4E0E-837E-75C87E57DC0F}" type="pres">
      <dgm:prSet presAssocID="{04D414A9-3EF6-4DC2-81FB-2895E5FF60A0}" presName="comp" presStyleCnt="0"/>
      <dgm:spPr/>
    </dgm:pt>
    <dgm:pt modelId="{CAA4A79D-FFE8-4F6D-BFF6-21268AFF3035}" type="pres">
      <dgm:prSet presAssocID="{04D414A9-3EF6-4DC2-81FB-2895E5FF60A0}" presName="child" presStyleLbl="bgAccFollowNode1" presStyleIdx="7" presStyleCnt="8"/>
      <dgm:spPr/>
    </dgm:pt>
    <dgm:pt modelId="{CCD24B74-E222-48A5-BD25-37F2CAFC5EDF}" type="pres">
      <dgm:prSet presAssocID="{04D414A9-3EF6-4DC2-81FB-2895E5FF60A0}" presName="childTx" presStyleLbl="bgAccFollowNode1" presStyleIdx="7" presStyleCnt="8">
        <dgm:presLayoutVars>
          <dgm:bulletEnabled val="1"/>
        </dgm:presLayoutVars>
      </dgm:prSet>
      <dgm:spPr/>
    </dgm:pt>
    <dgm:pt modelId="{07142F74-522D-4CE6-983C-F96540F73E95}" type="pres">
      <dgm:prSet presAssocID="{7CE81D5A-E8E6-4382-8B08-FCCDFC92664A}" presName="negSpace" presStyleCnt="0"/>
      <dgm:spPr/>
    </dgm:pt>
    <dgm:pt modelId="{FD846C06-1F2B-4442-A157-775C99F25EE5}" type="pres">
      <dgm:prSet presAssocID="{7CE81D5A-E8E6-4382-8B08-FCCDFC92664A}" presName="circle" presStyleLbl="node1" presStyleIdx="1" presStyleCnt="2"/>
      <dgm:spPr/>
    </dgm:pt>
  </dgm:ptLst>
  <dgm:cxnLst>
    <dgm:cxn modelId="{A3D8B306-EA3D-445B-BA83-A1A52E5EB9E5}" srcId="{7CE81D5A-E8E6-4382-8B08-FCCDFC92664A}" destId="{C5CB5392-194E-4E42-8B21-4B6ACFE98BC7}" srcOrd="2" destOrd="0" parTransId="{72362356-DCEC-4EE0-8A3C-1FAA954903A0}" sibTransId="{80F76158-CA91-4FB9-BE28-27F01702ECA5}"/>
    <dgm:cxn modelId="{2080481A-2CF1-4ABE-B771-59544FABC735}" srcId="{9E24A2F8-1B34-4A2F-AA50-889C8EE1EE3B}" destId="{F27D8408-577B-47A2-8906-0A0A9E531C36}" srcOrd="2" destOrd="0" parTransId="{4E252A04-4467-4712-BD41-DBF55714D49E}" sibTransId="{09EBCAFC-1B6C-4132-B134-BBCDDB185E52}"/>
    <dgm:cxn modelId="{77818F35-F9E0-43B4-85EE-A5BFC93E6999}" srcId="{9E24A2F8-1B34-4A2F-AA50-889C8EE1EE3B}" destId="{67B1E0A5-AA90-4A64-9F9E-58C025CFFFC4}" srcOrd="0" destOrd="0" parTransId="{55F0570F-70F1-45E9-9FA1-F0BD9F07D439}" sibTransId="{02557556-EAC4-404B-BB3B-CE8AA4B32BA0}"/>
    <dgm:cxn modelId="{CD13A635-B7EB-4BEF-BCF1-9AF9E5FA725B}" type="presOf" srcId="{F1999FAA-22F7-4184-8760-EA50F0B67DB5}" destId="{9A58D8B5-9AED-4C64-8D60-7004526A2F5B}" srcOrd="1" destOrd="0" presId="urn:microsoft.com/office/officeart/2005/8/layout/hList9"/>
    <dgm:cxn modelId="{8405CC3F-1CEE-4824-8B3F-C52B33BC1C54}" srcId="{FA8F587B-BCE5-4508-A3A2-827EEA7A1F32}" destId="{7CE81D5A-E8E6-4382-8B08-FCCDFC92664A}" srcOrd="1" destOrd="0" parTransId="{3CB50FFC-7692-414F-9280-4A1CB2FED54A}" sibTransId="{40478C9F-5CC5-4CBD-A8FD-FC60009B9434}"/>
    <dgm:cxn modelId="{2F1E745B-5D72-4B1C-B5C5-28A2E1BD41C7}" type="presOf" srcId="{9E24A2F8-1B34-4A2F-AA50-889C8EE1EE3B}" destId="{5A4EBE48-F8FB-4AE3-BF57-940EA511EE61}" srcOrd="0" destOrd="0" presId="urn:microsoft.com/office/officeart/2005/8/layout/hList9"/>
    <dgm:cxn modelId="{020FA45B-FCFA-494A-9E61-EA2CCA5BB6F9}" type="presOf" srcId="{7CE81D5A-E8E6-4382-8B08-FCCDFC92664A}" destId="{FD846C06-1F2B-4442-A157-775C99F25EE5}" srcOrd="0" destOrd="0" presId="urn:microsoft.com/office/officeart/2005/8/layout/hList9"/>
    <dgm:cxn modelId="{0B00DC5C-911B-41BB-9A67-E4B5091E6E4A}" type="presOf" srcId="{85A0DB08-B67B-454C-ADA0-F264298B7DB5}" destId="{44A98CCF-C226-4740-9652-A99CF083B84C}" srcOrd="0" destOrd="0" presId="urn:microsoft.com/office/officeart/2005/8/layout/hList9"/>
    <dgm:cxn modelId="{86FFBB62-2289-4DF7-A482-2E985764B4AE}" type="presOf" srcId="{F27D8408-577B-47A2-8906-0A0A9E531C36}" destId="{B8155DF7-143F-45C3-AB13-A9385590859B}" srcOrd="0" destOrd="0" presId="urn:microsoft.com/office/officeart/2005/8/layout/hList9"/>
    <dgm:cxn modelId="{E0DD1952-DEB8-4C96-B86C-18583148B875}" type="presOf" srcId="{F27D8408-577B-47A2-8906-0A0A9E531C36}" destId="{F0DE540B-11C6-439F-8CEC-14DE6A8B4D11}" srcOrd="1" destOrd="0" presId="urn:microsoft.com/office/officeart/2005/8/layout/hList9"/>
    <dgm:cxn modelId="{B17A3A58-E939-4B5F-BC17-184732216AB2}" srcId="{7CE81D5A-E8E6-4382-8B08-FCCDFC92664A}" destId="{85A0DB08-B67B-454C-ADA0-F264298B7DB5}" srcOrd="0" destOrd="0" parTransId="{CA21C842-CD8F-4D17-BA99-E02EAC9AF2C9}" sibTransId="{1525DB0F-205A-49C1-9534-0E431CE79C5C}"/>
    <dgm:cxn modelId="{F3768A7A-10C6-487B-AAA8-49AF955E7EB8}" type="presOf" srcId="{A69FABFC-E729-4B74-883E-23861CFC03E5}" destId="{8C20E66C-286F-4507-96C4-27D62E0C0FF9}" srcOrd="0" destOrd="0" presId="urn:microsoft.com/office/officeart/2005/8/layout/hList9"/>
    <dgm:cxn modelId="{B4BE7A7C-20C2-4461-9BD5-7A1D18FD7EE0}" srcId="{FA8F587B-BCE5-4508-A3A2-827EEA7A1F32}" destId="{9E24A2F8-1B34-4A2F-AA50-889C8EE1EE3B}" srcOrd="0" destOrd="0" parTransId="{9FE71452-ECCC-4A0A-B226-FFE7239EC190}" sibTransId="{3466BE94-4728-4F5C-A27F-189D8C96AEA8}"/>
    <dgm:cxn modelId="{D1E63090-EB69-4A70-B89D-29B7B9697BA2}" type="presOf" srcId="{0319DEC2-8E3D-46AA-947C-F8217EDB6BBF}" destId="{961ECFBA-CBF8-4FFF-8B8E-4BA6C8100BCF}" srcOrd="0" destOrd="0" presId="urn:microsoft.com/office/officeart/2005/8/layout/hList9"/>
    <dgm:cxn modelId="{4A4D2A95-003C-4142-AB9D-7181996ED996}" type="presOf" srcId="{85A0DB08-B67B-454C-ADA0-F264298B7DB5}" destId="{803C1D0B-C1CD-476E-8E25-705ADD1010E3}" srcOrd="1" destOrd="0" presId="urn:microsoft.com/office/officeart/2005/8/layout/hList9"/>
    <dgm:cxn modelId="{FA0D4697-5595-4AE1-A926-C24E8868434F}" type="presOf" srcId="{67B1E0A5-AA90-4A64-9F9E-58C025CFFFC4}" destId="{0CD4326B-ED4C-4DD4-8F5A-FD7333B0162E}" srcOrd="1" destOrd="0" presId="urn:microsoft.com/office/officeart/2005/8/layout/hList9"/>
    <dgm:cxn modelId="{2D1DA799-27CA-4152-8532-DF868C245D63}" type="presOf" srcId="{A69FABFC-E729-4B74-883E-23861CFC03E5}" destId="{8E683253-7FFC-4085-ADB0-E02C2B368B86}" srcOrd="1" destOrd="0" presId="urn:microsoft.com/office/officeart/2005/8/layout/hList9"/>
    <dgm:cxn modelId="{3591B4A7-51F7-4C56-A308-2CDD1E489E7E}" srcId="{7CE81D5A-E8E6-4382-8B08-FCCDFC92664A}" destId="{0319DEC2-8E3D-46AA-947C-F8217EDB6BBF}" srcOrd="1" destOrd="0" parTransId="{19B3D519-D414-4758-AB33-FDCC71443CF1}" sibTransId="{AF1310C1-5678-45A4-B86C-0589A8CABE38}"/>
    <dgm:cxn modelId="{B05311BB-1CE1-4397-979E-BCDB49270F96}" type="presOf" srcId="{04D414A9-3EF6-4DC2-81FB-2895E5FF60A0}" destId="{CCD24B74-E222-48A5-BD25-37F2CAFC5EDF}" srcOrd="1" destOrd="0" presId="urn:microsoft.com/office/officeart/2005/8/layout/hList9"/>
    <dgm:cxn modelId="{531476C7-DADE-432A-9D98-BA402A24DEA8}" type="presOf" srcId="{0319DEC2-8E3D-46AA-947C-F8217EDB6BBF}" destId="{2F8E56A3-DD20-42FD-9256-470D20025DCA}" srcOrd="1" destOrd="0" presId="urn:microsoft.com/office/officeart/2005/8/layout/hList9"/>
    <dgm:cxn modelId="{D8D026CB-BF48-4319-9FC8-A0875B491449}" type="presOf" srcId="{C5CB5392-194E-4E42-8B21-4B6ACFE98BC7}" destId="{28258DFB-68C9-40D3-B090-0788F4D7A2B3}" srcOrd="0" destOrd="0" presId="urn:microsoft.com/office/officeart/2005/8/layout/hList9"/>
    <dgm:cxn modelId="{FD8350CD-DBCE-4E8B-BF48-F3288FF9EB48}" type="presOf" srcId="{04D414A9-3EF6-4DC2-81FB-2895E5FF60A0}" destId="{CAA4A79D-FFE8-4F6D-BFF6-21268AFF3035}" srcOrd="0" destOrd="0" presId="urn:microsoft.com/office/officeart/2005/8/layout/hList9"/>
    <dgm:cxn modelId="{58630FD2-B835-4C28-A6AE-AFA4EA5577F8}" srcId="{9E24A2F8-1B34-4A2F-AA50-889C8EE1EE3B}" destId="{F1999FAA-22F7-4184-8760-EA50F0B67DB5}" srcOrd="3" destOrd="0" parTransId="{84F9C289-8B91-49A1-AFCF-4983F0015B48}" sibTransId="{1CF0540D-578A-47FF-905A-6F07D7F6BAAD}"/>
    <dgm:cxn modelId="{BEDB7AD3-4E23-4D9D-9875-39F69B49281F}" srcId="{9E24A2F8-1B34-4A2F-AA50-889C8EE1EE3B}" destId="{A69FABFC-E729-4B74-883E-23861CFC03E5}" srcOrd="1" destOrd="0" parTransId="{2911C488-2AAB-4300-BEBF-F96C0FF2DF07}" sibTransId="{EB545ECF-4D30-47FB-9956-2A2F1C83A743}"/>
    <dgm:cxn modelId="{BDA48FD3-11E8-4BBB-B717-16470168FEED}" type="presOf" srcId="{67B1E0A5-AA90-4A64-9F9E-58C025CFFFC4}" destId="{AF1F8197-52A0-4A9E-AEC6-0D99AC107B3D}" srcOrd="0" destOrd="0" presId="urn:microsoft.com/office/officeart/2005/8/layout/hList9"/>
    <dgm:cxn modelId="{F8D873D4-F542-4801-B8B3-9B6431CB1679}" type="presOf" srcId="{C5CB5392-194E-4E42-8B21-4B6ACFE98BC7}" destId="{5AEC6CBE-10C8-4497-8226-C96BFA94612C}" srcOrd="1" destOrd="0" presId="urn:microsoft.com/office/officeart/2005/8/layout/hList9"/>
    <dgm:cxn modelId="{CAC4B1E4-0241-4046-81B7-F478ABCED84E}" srcId="{7CE81D5A-E8E6-4382-8B08-FCCDFC92664A}" destId="{04D414A9-3EF6-4DC2-81FB-2895E5FF60A0}" srcOrd="3" destOrd="0" parTransId="{DE3D36A9-6B26-4B73-812F-3D3197B93C49}" sibTransId="{E9904EDB-A7A7-4914-AD66-6403A198EB32}"/>
    <dgm:cxn modelId="{5540B3E9-B53C-48A3-B671-5C0A41026B7E}" type="presOf" srcId="{F1999FAA-22F7-4184-8760-EA50F0B67DB5}" destId="{0BC09785-4070-4328-A823-F945857A737B}" srcOrd="0" destOrd="0" presId="urn:microsoft.com/office/officeart/2005/8/layout/hList9"/>
    <dgm:cxn modelId="{B2355CF6-6A91-47A7-B250-9A0B0B700309}" type="presOf" srcId="{FA8F587B-BCE5-4508-A3A2-827EEA7A1F32}" destId="{72AC1FB1-1554-4B2F-B3B5-C15906CAA6B7}" srcOrd="0" destOrd="0" presId="urn:microsoft.com/office/officeart/2005/8/layout/hList9"/>
    <dgm:cxn modelId="{6034D807-9375-4CBA-B382-3F3B10E70741}" type="presParOf" srcId="{72AC1FB1-1554-4B2F-B3B5-C15906CAA6B7}" destId="{FA6620A1-C012-41FD-BFBB-9882E5691E1D}" srcOrd="0" destOrd="0" presId="urn:microsoft.com/office/officeart/2005/8/layout/hList9"/>
    <dgm:cxn modelId="{726D3F55-03ED-46D8-9435-3852B8FB65B9}" type="presParOf" srcId="{72AC1FB1-1554-4B2F-B3B5-C15906CAA6B7}" destId="{5135E4B8-C912-4965-AD8D-62A572A9C3A6}" srcOrd="1" destOrd="0" presId="urn:microsoft.com/office/officeart/2005/8/layout/hList9"/>
    <dgm:cxn modelId="{959F0D63-A600-4B85-804F-70EC3F949A96}" type="presParOf" srcId="{5135E4B8-C912-4965-AD8D-62A572A9C3A6}" destId="{33CE2944-B508-4432-93BA-F0218351EA2C}" srcOrd="0" destOrd="0" presId="urn:microsoft.com/office/officeart/2005/8/layout/hList9"/>
    <dgm:cxn modelId="{D3FCA39E-8500-48A8-948F-344F5657CA97}" type="presParOf" srcId="{5135E4B8-C912-4965-AD8D-62A572A9C3A6}" destId="{CB42C5F9-CAB5-43E9-9481-58F8847FED74}" srcOrd="1" destOrd="0" presId="urn:microsoft.com/office/officeart/2005/8/layout/hList9"/>
    <dgm:cxn modelId="{6AE7E7EB-706C-4BD7-9F93-A52520127CFC}" type="presParOf" srcId="{CB42C5F9-CAB5-43E9-9481-58F8847FED74}" destId="{AF1F8197-52A0-4A9E-AEC6-0D99AC107B3D}" srcOrd="0" destOrd="0" presId="urn:microsoft.com/office/officeart/2005/8/layout/hList9"/>
    <dgm:cxn modelId="{ED5D62E2-7374-42C2-903D-A7DCBA51A6D6}" type="presParOf" srcId="{CB42C5F9-CAB5-43E9-9481-58F8847FED74}" destId="{0CD4326B-ED4C-4DD4-8F5A-FD7333B0162E}" srcOrd="1" destOrd="0" presId="urn:microsoft.com/office/officeart/2005/8/layout/hList9"/>
    <dgm:cxn modelId="{121D4930-CF88-4E45-807D-8E6E37F9B4A4}" type="presParOf" srcId="{5135E4B8-C912-4965-AD8D-62A572A9C3A6}" destId="{3A2FBF5D-E875-44BF-9EA7-B759DB760BFB}" srcOrd="2" destOrd="0" presId="urn:microsoft.com/office/officeart/2005/8/layout/hList9"/>
    <dgm:cxn modelId="{50310094-82FA-42F4-A7BE-B3775DDE25EC}" type="presParOf" srcId="{3A2FBF5D-E875-44BF-9EA7-B759DB760BFB}" destId="{8C20E66C-286F-4507-96C4-27D62E0C0FF9}" srcOrd="0" destOrd="0" presId="urn:microsoft.com/office/officeart/2005/8/layout/hList9"/>
    <dgm:cxn modelId="{B1A56BC9-D2A5-4E0B-80D5-CADAC965D152}" type="presParOf" srcId="{3A2FBF5D-E875-44BF-9EA7-B759DB760BFB}" destId="{8E683253-7FFC-4085-ADB0-E02C2B368B86}" srcOrd="1" destOrd="0" presId="urn:microsoft.com/office/officeart/2005/8/layout/hList9"/>
    <dgm:cxn modelId="{EBF0B669-DAF7-43E5-8DCE-A2B5886027E5}" type="presParOf" srcId="{5135E4B8-C912-4965-AD8D-62A572A9C3A6}" destId="{7E454DE8-39A8-4BA9-AC21-ECA6F8F0997D}" srcOrd="3" destOrd="0" presId="urn:microsoft.com/office/officeart/2005/8/layout/hList9"/>
    <dgm:cxn modelId="{BAF66C8A-0AE7-4C57-9DEA-46A14A823428}" type="presParOf" srcId="{7E454DE8-39A8-4BA9-AC21-ECA6F8F0997D}" destId="{B8155DF7-143F-45C3-AB13-A9385590859B}" srcOrd="0" destOrd="0" presId="urn:microsoft.com/office/officeart/2005/8/layout/hList9"/>
    <dgm:cxn modelId="{F298E0FF-652E-4374-B486-AF7994FEF192}" type="presParOf" srcId="{7E454DE8-39A8-4BA9-AC21-ECA6F8F0997D}" destId="{F0DE540B-11C6-439F-8CEC-14DE6A8B4D11}" srcOrd="1" destOrd="0" presId="urn:microsoft.com/office/officeart/2005/8/layout/hList9"/>
    <dgm:cxn modelId="{C3EAFB42-5B3D-469F-B2DE-23A8E032E266}" type="presParOf" srcId="{5135E4B8-C912-4965-AD8D-62A572A9C3A6}" destId="{93510807-F452-468F-A47E-D2F6C664F844}" srcOrd="4" destOrd="0" presId="urn:microsoft.com/office/officeart/2005/8/layout/hList9"/>
    <dgm:cxn modelId="{B1B336F6-1B35-44D6-AE83-BEAAA469A2CC}" type="presParOf" srcId="{93510807-F452-468F-A47E-D2F6C664F844}" destId="{0BC09785-4070-4328-A823-F945857A737B}" srcOrd="0" destOrd="0" presId="urn:microsoft.com/office/officeart/2005/8/layout/hList9"/>
    <dgm:cxn modelId="{66D07276-4A46-4A1E-9741-BA31931EE784}" type="presParOf" srcId="{93510807-F452-468F-A47E-D2F6C664F844}" destId="{9A58D8B5-9AED-4C64-8D60-7004526A2F5B}" srcOrd="1" destOrd="0" presId="urn:microsoft.com/office/officeart/2005/8/layout/hList9"/>
    <dgm:cxn modelId="{4B8BF699-B22D-48D2-8BDB-3AEB3A1948E6}" type="presParOf" srcId="{72AC1FB1-1554-4B2F-B3B5-C15906CAA6B7}" destId="{4ECA8D43-8F0B-4800-B780-78E1A14CF901}" srcOrd="2" destOrd="0" presId="urn:microsoft.com/office/officeart/2005/8/layout/hList9"/>
    <dgm:cxn modelId="{28DDCB11-E43A-45CB-BFA9-F002D9301C02}" type="presParOf" srcId="{72AC1FB1-1554-4B2F-B3B5-C15906CAA6B7}" destId="{5A4EBE48-F8FB-4AE3-BF57-940EA511EE61}" srcOrd="3" destOrd="0" presId="urn:microsoft.com/office/officeart/2005/8/layout/hList9"/>
    <dgm:cxn modelId="{B2878BF9-8F49-4A35-9C67-69F78FA3F992}" type="presParOf" srcId="{72AC1FB1-1554-4B2F-B3B5-C15906CAA6B7}" destId="{4671628F-B44A-4D78-94B3-36D856770959}" srcOrd="4" destOrd="0" presId="urn:microsoft.com/office/officeart/2005/8/layout/hList9"/>
    <dgm:cxn modelId="{C0B7E480-4EF5-4C30-B087-5A9941F1BE01}" type="presParOf" srcId="{72AC1FB1-1554-4B2F-B3B5-C15906CAA6B7}" destId="{AB28995E-7896-4E32-B6D9-33EEF90E549B}" srcOrd="5" destOrd="0" presId="urn:microsoft.com/office/officeart/2005/8/layout/hList9"/>
    <dgm:cxn modelId="{76CF1B85-9AA3-42DD-82A7-239B8BF5C94F}" type="presParOf" srcId="{72AC1FB1-1554-4B2F-B3B5-C15906CAA6B7}" destId="{AAD33134-C490-4073-8603-C262EBCBCA1F}" srcOrd="6" destOrd="0" presId="urn:microsoft.com/office/officeart/2005/8/layout/hList9"/>
    <dgm:cxn modelId="{FBFE49B3-04B7-495B-932D-EBFE63EEF90A}" type="presParOf" srcId="{AAD33134-C490-4073-8603-C262EBCBCA1F}" destId="{F31CF7DE-EA4B-41DD-982F-6AEA7DF6E8D7}" srcOrd="0" destOrd="0" presId="urn:microsoft.com/office/officeart/2005/8/layout/hList9"/>
    <dgm:cxn modelId="{0DC68219-6AEA-46E4-B491-6051C2EA315A}" type="presParOf" srcId="{AAD33134-C490-4073-8603-C262EBCBCA1F}" destId="{450D398C-6AF2-4367-B023-00C18D29C0B9}" srcOrd="1" destOrd="0" presId="urn:microsoft.com/office/officeart/2005/8/layout/hList9"/>
    <dgm:cxn modelId="{4F21C1F2-66EA-4072-8535-1E07A0A1C71D}" type="presParOf" srcId="{450D398C-6AF2-4367-B023-00C18D29C0B9}" destId="{44A98CCF-C226-4740-9652-A99CF083B84C}" srcOrd="0" destOrd="0" presId="urn:microsoft.com/office/officeart/2005/8/layout/hList9"/>
    <dgm:cxn modelId="{F704010B-DBBF-4EA6-AF9C-E88F1BD8A9B3}" type="presParOf" srcId="{450D398C-6AF2-4367-B023-00C18D29C0B9}" destId="{803C1D0B-C1CD-476E-8E25-705ADD1010E3}" srcOrd="1" destOrd="0" presId="urn:microsoft.com/office/officeart/2005/8/layout/hList9"/>
    <dgm:cxn modelId="{1BDD87EF-995D-44AA-A9E1-0BE8ABCBC1C1}" type="presParOf" srcId="{AAD33134-C490-4073-8603-C262EBCBCA1F}" destId="{51B149F8-D38F-41C3-BF7F-782D6172A815}" srcOrd="2" destOrd="0" presId="urn:microsoft.com/office/officeart/2005/8/layout/hList9"/>
    <dgm:cxn modelId="{88CAF5F3-3052-498E-BD1F-25355AE7A97B}" type="presParOf" srcId="{51B149F8-D38F-41C3-BF7F-782D6172A815}" destId="{961ECFBA-CBF8-4FFF-8B8E-4BA6C8100BCF}" srcOrd="0" destOrd="0" presId="urn:microsoft.com/office/officeart/2005/8/layout/hList9"/>
    <dgm:cxn modelId="{940D7DCE-7AD6-4FA1-9A36-D0AF38B9E2A1}" type="presParOf" srcId="{51B149F8-D38F-41C3-BF7F-782D6172A815}" destId="{2F8E56A3-DD20-42FD-9256-470D20025DCA}" srcOrd="1" destOrd="0" presId="urn:microsoft.com/office/officeart/2005/8/layout/hList9"/>
    <dgm:cxn modelId="{DDF5A795-4155-4C3E-84C5-1E78704C38A7}" type="presParOf" srcId="{AAD33134-C490-4073-8603-C262EBCBCA1F}" destId="{EEC868A9-9AE9-4115-AF0A-DCDEA465DCFC}" srcOrd="3" destOrd="0" presId="urn:microsoft.com/office/officeart/2005/8/layout/hList9"/>
    <dgm:cxn modelId="{7234DD07-AEB6-4189-A391-1E8AD383B898}" type="presParOf" srcId="{EEC868A9-9AE9-4115-AF0A-DCDEA465DCFC}" destId="{28258DFB-68C9-40D3-B090-0788F4D7A2B3}" srcOrd="0" destOrd="0" presId="urn:microsoft.com/office/officeart/2005/8/layout/hList9"/>
    <dgm:cxn modelId="{6D96ADDD-3D86-41FF-9A78-F6F169A3FFDE}" type="presParOf" srcId="{EEC868A9-9AE9-4115-AF0A-DCDEA465DCFC}" destId="{5AEC6CBE-10C8-4497-8226-C96BFA94612C}" srcOrd="1" destOrd="0" presId="urn:microsoft.com/office/officeart/2005/8/layout/hList9"/>
    <dgm:cxn modelId="{04C92BB5-1897-4154-915D-52214D2C56D5}" type="presParOf" srcId="{AAD33134-C490-4073-8603-C262EBCBCA1F}" destId="{5C76DD93-FA26-4E0E-837E-75C87E57DC0F}" srcOrd="4" destOrd="0" presId="urn:microsoft.com/office/officeart/2005/8/layout/hList9"/>
    <dgm:cxn modelId="{6F1662A6-A8F6-43B2-9D97-B27F8A9FB462}" type="presParOf" srcId="{5C76DD93-FA26-4E0E-837E-75C87E57DC0F}" destId="{CAA4A79D-FFE8-4F6D-BFF6-21268AFF3035}" srcOrd="0" destOrd="0" presId="urn:microsoft.com/office/officeart/2005/8/layout/hList9"/>
    <dgm:cxn modelId="{4BBD61BE-4390-4C3F-B3FB-AAE6F2917FBA}" type="presParOf" srcId="{5C76DD93-FA26-4E0E-837E-75C87E57DC0F}" destId="{CCD24B74-E222-48A5-BD25-37F2CAFC5EDF}" srcOrd="1" destOrd="0" presId="urn:microsoft.com/office/officeart/2005/8/layout/hList9"/>
    <dgm:cxn modelId="{A06E5F4E-5548-4807-9FEC-DF8183F2673E}" type="presParOf" srcId="{72AC1FB1-1554-4B2F-B3B5-C15906CAA6B7}" destId="{07142F74-522D-4CE6-983C-F96540F73E95}" srcOrd="7" destOrd="0" presId="urn:microsoft.com/office/officeart/2005/8/layout/hList9"/>
    <dgm:cxn modelId="{01FD5CD9-35AA-405F-ADFD-43590AEC2103}" type="presParOf" srcId="{72AC1FB1-1554-4B2F-B3B5-C15906CAA6B7}" destId="{FD846C06-1F2B-4442-A157-775C99F25EE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8F587B-BCE5-4508-A3A2-827EEA7A1F32}" type="doc">
      <dgm:prSet loTypeId="urn:microsoft.com/office/officeart/2005/8/layout/hList9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E24A2F8-1B34-4A2F-AA50-889C8EE1EE3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Pros </a:t>
          </a:r>
        </a:p>
      </dgm:t>
    </dgm:pt>
    <dgm:pt modelId="{9FE71452-ECCC-4A0A-B226-FFE7239EC190}" type="parTrans" cxnId="{B4BE7A7C-20C2-4461-9BD5-7A1D18FD7EE0}">
      <dgm:prSet/>
      <dgm:spPr/>
      <dgm:t>
        <a:bodyPr/>
        <a:lstStyle/>
        <a:p>
          <a:endParaRPr lang="en-GB"/>
        </a:p>
      </dgm:t>
    </dgm:pt>
    <dgm:pt modelId="{3466BE94-4728-4F5C-A27F-189D8C96AEA8}" type="sibTrans" cxnId="{B4BE7A7C-20C2-4461-9BD5-7A1D18FD7EE0}">
      <dgm:prSet/>
      <dgm:spPr/>
      <dgm:t>
        <a:bodyPr/>
        <a:lstStyle/>
        <a:p>
          <a:endParaRPr lang="en-GB"/>
        </a:p>
      </dgm:t>
    </dgm:pt>
    <dgm:pt modelId="{F0CDE3F5-74D6-44BC-9276-8CEE6094C8FE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Cheap</a:t>
          </a:r>
        </a:p>
      </dgm:t>
    </dgm:pt>
    <dgm:pt modelId="{4AC5FF94-F047-430E-AA59-A2F7ECC2506F}" type="parTrans" cxnId="{A3C8C7EC-BCA1-49B9-A271-29B2A8D116CF}">
      <dgm:prSet/>
      <dgm:spPr/>
      <dgm:t>
        <a:bodyPr/>
        <a:lstStyle/>
        <a:p>
          <a:endParaRPr lang="en-GB"/>
        </a:p>
      </dgm:t>
    </dgm:pt>
    <dgm:pt modelId="{BC5B5C67-1467-4D6B-A24A-9A3B86B3F193}" type="sibTrans" cxnId="{A3C8C7EC-BCA1-49B9-A271-29B2A8D116CF}">
      <dgm:prSet/>
      <dgm:spPr/>
      <dgm:t>
        <a:bodyPr/>
        <a:lstStyle/>
        <a:p>
          <a:endParaRPr lang="en-GB"/>
        </a:p>
      </dgm:t>
    </dgm:pt>
    <dgm:pt modelId="{7CE81D5A-E8E6-4382-8B08-FCCDFC92664A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Cons</a:t>
          </a:r>
        </a:p>
      </dgm:t>
    </dgm:pt>
    <dgm:pt modelId="{3CB50FFC-7692-414F-9280-4A1CB2FED54A}" type="parTrans" cxnId="{8405CC3F-1CEE-4824-8B3F-C52B33BC1C54}">
      <dgm:prSet/>
      <dgm:spPr/>
      <dgm:t>
        <a:bodyPr/>
        <a:lstStyle/>
        <a:p>
          <a:endParaRPr lang="en-GB"/>
        </a:p>
      </dgm:t>
    </dgm:pt>
    <dgm:pt modelId="{40478C9F-5CC5-4CBD-A8FD-FC60009B9434}" type="sibTrans" cxnId="{8405CC3F-1CEE-4824-8B3F-C52B33BC1C54}">
      <dgm:prSet/>
      <dgm:spPr/>
      <dgm:t>
        <a:bodyPr/>
        <a:lstStyle/>
        <a:p>
          <a:endParaRPr lang="en-GB"/>
        </a:p>
      </dgm:t>
    </dgm:pt>
    <dgm:pt modelId="{7C3188D1-3709-4836-A232-ACEBD2D5386E}">
      <dgm:prSet phldrT="[Text]"/>
      <dgm:spPr>
        <a:solidFill>
          <a:srgbClr val="FE8282"/>
        </a:solidFill>
      </dgm:spPr>
      <dgm:t>
        <a:bodyPr/>
        <a:lstStyle/>
        <a:p>
          <a:r>
            <a:rPr lang="en-GB" dirty="0"/>
            <a:t>Acute pain still significant</a:t>
          </a:r>
        </a:p>
      </dgm:t>
    </dgm:pt>
    <dgm:pt modelId="{78AE449E-5643-4596-8559-D90D446C1CA3}" type="parTrans" cxnId="{1AA80C74-62B3-4AC0-8A41-06D3EDEFDBA0}">
      <dgm:prSet/>
      <dgm:spPr/>
      <dgm:t>
        <a:bodyPr/>
        <a:lstStyle/>
        <a:p>
          <a:endParaRPr lang="en-GB"/>
        </a:p>
      </dgm:t>
    </dgm:pt>
    <dgm:pt modelId="{724737CC-5009-4353-9CB5-6EAD43601525}" type="sibTrans" cxnId="{1AA80C74-62B3-4AC0-8A41-06D3EDEFDBA0}">
      <dgm:prSet/>
      <dgm:spPr/>
      <dgm:t>
        <a:bodyPr/>
        <a:lstStyle/>
        <a:p>
          <a:endParaRPr lang="en-GB"/>
        </a:p>
      </dgm:t>
    </dgm:pt>
    <dgm:pt modelId="{55955469-2450-4EB1-A5E2-1980F041D621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Technically demanding - training</a:t>
          </a:r>
        </a:p>
      </dgm:t>
    </dgm:pt>
    <dgm:pt modelId="{006025D1-A483-4520-9188-C2CF63F54CD3}" type="parTrans" cxnId="{841426F1-9159-43BD-BD0F-060D54DA8F21}">
      <dgm:prSet/>
      <dgm:spPr/>
      <dgm:t>
        <a:bodyPr/>
        <a:lstStyle/>
        <a:p>
          <a:endParaRPr lang="en-GB"/>
        </a:p>
      </dgm:t>
    </dgm:pt>
    <dgm:pt modelId="{5CBE23F7-9C3E-413F-BF8B-52F6B217D802}" type="sibTrans" cxnId="{841426F1-9159-43BD-BD0F-060D54DA8F21}">
      <dgm:prSet/>
      <dgm:spPr/>
      <dgm:t>
        <a:bodyPr/>
        <a:lstStyle/>
        <a:p>
          <a:endParaRPr lang="en-GB"/>
        </a:p>
      </dgm:t>
    </dgm:pt>
    <dgm:pt modelId="{67B1E0A5-AA90-4A64-9F9E-58C025CFFFC4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Pain lasts less long</a:t>
          </a:r>
        </a:p>
      </dgm:t>
    </dgm:pt>
    <dgm:pt modelId="{55F0570F-70F1-45E9-9FA1-F0BD9F07D439}" type="parTrans" cxnId="{77818F35-F9E0-43B4-85EE-A5BFC93E6999}">
      <dgm:prSet/>
      <dgm:spPr/>
      <dgm:t>
        <a:bodyPr/>
        <a:lstStyle/>
        <a:p>
          <a:endParaRPr lang="en-GB"/>
        </a:p>
      </dgm:t>
    </dgm:pt>
    <dgm:pt modelId="{02557556-EAC4-404B-BB3B-CE8AA4B32BA0}" type="sibTrans" cxnId="{77818F35-F9E0-43B4-85EE-A5BFC93E6999}">
      <dgm:prSet/>
      <dgm:spPr/>
      <dgm:t>
        <a:bodyPr/>
        <a:lstStyle/>
        <a:p>
          <a:endParaRPr lang="en-GB"/>
        </a:p>
      </dgm:t>
    </dgm:pt>
    <dgm:pt modelId="{02F9101C-8811-4160-B1ED-0F9B656792A1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Lower success rate</a:t>
          </a:r>
        </a:p>
      </dgm:t>
    </dgm:pt>
    <dgm:pt modelId="{D62796F3-8207-4BA0-8EE8-A4D3729510B3}" type="parTrans" cxnId="{C76C3AE2-D470-487F-8448-BC02647DD9F8}">
      <dgm:prSet/>
      <dgm:spPr/>
      <dgm:t>
        <a:bodyPr/>
        <a:lstStyle/>
        <a:p>
          <a:endParaRPr lang="en-GB"/>
        </a:p>
      </dgm:t>
    </dgm:pt>
    <dgm:pt modelId="{86C30029-DBB3-4179-A5FC-5C853C45B337}" type="sibTrans" cxnId="{C76C3AE2-D470-487F-8448-BC02647DD9F8}">
      <dgm:prSet/>
      <dgm:spPr/>
      <dgm:t>
        <a:bodyPr/>
        <a:lstStyle/>
        <a:p>
          <a:endParaRPr lang="en-GB"/>
        </a:p>
      </dgm:t>
    </dgm:pt>
    <dgm:pt modelId="{DA44BD90-CC27-4342-BF70-A514E275D171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No open wound</a:t>
          </a:r>
        </a:p>
      </dgm:t>
    </dgm:pt>
    <dgm:pt modelId="{B8AC3B67-436F-40A4-BB4D-33CF8F67D708}" type="parTrans" cxnId="{610ECF1A-376D-4EA8-A1E4-DB83DF9117AC}">
      <dgm:prSet/>
      <dgm:spPr/>
      <dgm:t>
        <a:bodyPr/>
        <a:lstStyle/>
        <a:p>
          <a:endParaRPr lang="en-GB"/>
        </a:p>
      </dgm:t>
    </dgm:pt>
    <dgm:pt modelId="{8D15F4D2-A994-4BF4-AC2A-8E7CF19D1B77}" type="sibTrans" cxnId="{610ECF1A-376D-4EA8-A1E4-DB83DF9117AC}">
      <dgm:prSet/>
      <dgm:spPr/>
      <dgm:t>
        <a:bodyPr/>
        <a:lstStyle/>
        <a:p>
          <a:endParaRPr lang="en-GB"/>
        </a:p>
      </dgm:t>
    </dgm:pt>
    <dgm:pt modelId="{50062064-8F87-4AB7-9745-D00D99DA991C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More time consuming</a:t>
          </a:r>
        </a:p>
      </dgm:t>
    </dgm:pt>
    <dgm:pt modelId="{2EDCD464-0C49-43E7-9B85-E768CB6E2A28}" type="parTrans" cxnId="{D91E85B9-96FE-416A-AF8B-F0FE6841A2B3}">
      <dgm:prSet/>
      <dgm:spPr/>
      <dgm:t>
        <a:bodyPr/>
        <a:lstStyle/>
        <a:p>
          <a:endParaRPr lang="en-GB"/>
        </a:p>
      </dgm:t>
    </dgm:pt>
    <dgm:pt modelId="{0478A4D6-DFE0-4163-A604-5236A2267A5C}" type="sibTrans" cxnId="{D91E85B9-96FE-416A-AF8B-F0FE6841A2B3}">
      <dgm:prSet/>
      <dgm:spPr/>
      <dgm:t>
        <a:bodyPr/>
        <a:lstStyle/>
        <a:p>
          <a:endParaRPr lang="en-GB"/>
        </a:p>
      </dgm:t>
    </dgm:pt>
    <dgm:pt modelId="{8D9AFDDE-0B09-4185-A6FE-7DEFECE32028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Lower infection rate</a:t>
          </a:r>
        </a:p>
      </dgm:t>
    </dgm:pt>
    <dgm:pt modelId="{FCDFB7A7-E88D-4B46-ABDF-6E453C2D514F}" type="parTrans" cxnId="{898D66C7-B959-4856-AE23-BC3545B6CB63}">
      <dgm:prSet/>
      <dgm:spPr/>
      <dgm:t>
        <a:bodyPr/>
        <a:lstStyle/>
        <a:p>
          <a:endParaRPr lang="en-GB"/>
        </a:p>
      </dgm:t>
    </dgm:pt>
    <dgm:pt modelId="{23FB553C-288A-464E-A537-13853310C558}" type="sibTrans" cxnId="{898D66C7-B959-4856-AE23-BC3545B6CB63}">
      <dgm:prSet/>
      <dgm:spPr/>
      <dgm:t>
        <a:bodyPr/>
        <a:lstStyle/>
        <a:p>
          <a:endParaRPr lang="en-GB"/>
        </a:p>
      </dgm:t>
    </dgm:pt>
    <dgm:pt modelId="{72AC1FB1-1554-4B2F-B3B5-C15906CAA6B7}" type="pres">
      <dgm:prSet presAssocID="{FA8F587B-BCE5-4508-A3A2-827EEA7A1F32}" presName="list" presStyleCnt="0">
        <dgm:presLayoutVars>
          <dgm:dir/>
          <dgm:animLvl val="lvl"/>
        </dgm:presLayoutVars>
      </dgm:prSet>
      <dgm:spPr/>
    </dgm:pt>
    <dgm:pt modelId="{FA6620A1-C012-41FD-BFBB-9882E5691E1D}" type="pres">
      <dgm:prSet presAssocID="{9E24A2F8-1B34-4A2F-AA50-889C8EE1EE3B}" presName="posSpace" presStyleCnt="0"/>
      <dgm:spPr/>
    </dgm:pt>
    <dgm:pt modelId="{5135E4B8-C912-4965-AD8D-62A572A9C3A6}" type="pres">
      <dgm:prSet presAssocID="{9E24A2F8-1B34-4A2F-AA50-889C8EE1EE3B}" presName="vertFlow" presStyleCnt="0"/>
      <dgm:spPr/>
    </dgm:pt>
    <dgm:pt modelId="{33CE2944-B508-4432-93BA-F0218351EA2C}" type="pres">
      <dgm:prSet presAssocID="{9E24A2F8-1B34-4A2F-AA50-889C8EE1EE3B}" presName="topSpace" presStyleCnt="0"/>
      <dgm:spPr/>
    </dgm:pt>
    <dgm:pt modelId="{CB42C5F9-CAB5-43E9-9481-58F8847FED74}" type="pres">
      <dgm:prSet presAssocID="{9E24A2F8-1B34-4A2F-AA50-889C8EE1EE3B}" presName="firstComp" presStyleCnt="0"/>
      <dgm:spPr/>
    </dgm:pt>
    <dgm:pt modelId="{AF1F8197-52A0-4A9E-AEC6-0D99AC107B3D}" type="pres">
      <dgm:prSet presAssocID="{9E24A2F8-1B34-4A2F-AA50-889C8EE1EE3B}" presName="firstChild" presStyleLbl="bgAccFollowNode1" presStyleIdx="0" presStyleCnt="8"/>
      <dgm:spPr/>
    </dgm:pt>
    <dgm:pt modelId="{0CD4326B-ED4C-4DD4-8F5A-FD7333B0162E}" type="pres">
      <dgm:prSet presAssocID="{9E24A2F8-1B34-4A2F-AA50-889C8EE1EE3B}" presName="firstChildTx" presStyleLbl="bgAccFollowNode1" presStyleIdx="0" presStyleCnt="8">
        <dgm:presLayoutVars>
          <dgm:bulletEnabled val="1"/>
        </dgm:presLayoutVars>
      </dgm:prSet>
      <dgm:spPr/>
    </dgm:pt>
    <dgm:pt modelId="{F54819FC-C48C-4AFE-B322-C5F283BA75D4}" type="pres">
      <dgm:prSet presAssocID="{F0CDE3F5-74D6-44BC-9276-8CEE6094C8FE}" presName="comp" presStyleCnt="0"/>
      <dgm:spPr/>
    </dgm:pt>
    <dgm:pt modelId="{A70BC84B-5DFE-4D61-A7D4-6017EA389914}" type="pres">
      <dgm:prSet presAssocID="{F0CDE3F5-74D6-44BC-9276-8CEE6094C8FE}" presName="child" presStyleLbl="bgAccFollowNode1" presStyleIdx="1" presStyleCnt="8"/>
      <dgm:spPr/>
    </dgm:pt>
    <dgm:pt modelId="{62B19FAE-1033-4AE9-BAC7-821F3A21CF5B}" type="pres">
      <dgm:prSet presAssocID="{F0CDE3F5-74D6-44BC-9276-8CEE6094C8FE}" presName="childTx" presStyleLbl="bgAccFollowNode1" presStyleIdx="1" presStyleCnt="8">
        <dgm:presLayoutVars>
          <dgm:bulletEnabled val="1"/>
        </dgm:presLayoutVars>
      </dgm:prSet>
      <dgm:spPr/>
    </dgm:pt>
    <dgm:pt modelId="{19FDEAD0-1395-4907-A283-CAF9E7B73419}" type="pres">
      <dgm:prSet presAssocID="{DA44BD90-CC27-4342-BF70-A514E275D171}" presName="comp" presStyleCnt="0"/>
      <dgm:spPr/>
    </dgm:pt>
    <dgm:pt modelId="{FA0F122B-90B1-4BF4-96BE-F61914855F29}" type="pres">
      <dgm:prSet presAssocID="{DA44BD90-CC27-4342-BF70-A514E275D171}" presName="child" presStyleLbl="bgAccFollowNode1" presStyleIdx="2" presStyleCnt="8"/>
      <dgm:spPr/>
    </dgm:pt>
    <dgm:pt modelId="{B49AD45B-F49F-4D4E-9BB0-0F6F13CA586B}" type="pres">
      <dgm:prSet presAssocID="{DA44BD90-CC27-4342-BF70-A514E275D171}" presName="childTx" presStyleLbl="bgAccFollowNode1" presStyleIdx="2" presStyleCnt="8">
        <dgm:presLayoutVars>
          <dgm:bulletEnabled val="1"/>
        </dgm:presLayoutVars>
      </dgm:prSet>
      <dgm:spPr/>
    </dgm:pt>
    <dgm:pt modelId="{A878B9A9-6D01-4228-8FF8-283C27FDEF85}" type="pres">
      <dgm:prSet presAssocID="{8D9AFDDE-0B09-4185-A6FE-7DEFECE32028}" presName="comp" presStyleCnt="0"/>
      <dgm:spPr/>
    </dgm:pt>
    <dgm:pt modelId="{96B642EC-513D-406F-9F7E-2C360F45CB0D}" type="pres">
      <dgm:prSet presAssocID="{8D9AFDDE-0B09-4185-A6FE-7DEFECE32028}" presName="child" presStyleLbl="bgAccFollowNode1" presStyleIdx="3" presStyleCnt="8"/>
      <dgm:spPr/>
    </dgm:pt>
    <dgm:pt modelId="{82CB748C-16F3-49BA-AE50-08D17C871AD1}" type="pres">
      <dgm:prSet presAssocID="{8D9AFDDE-0B09-4185-A6FE-7DEFECE32028}" presName="childTx" presStyleLbl="bgAccFollowNode1" presStyleIdx="3" presStyleCnt="8">
        <dgm:presLayoutVars>
          <dgm:bulletEnabled val="1"/>
        </dgm:presLayoutVars>
      </dgm:prSet>
      <dgm:spPr/>
    </dgm:pt>
    <dgm:pt modelId="{4ECA8D43-8F0B-4800-B780-78E1A14CF901}" type="pres">
      <dgm:prSet presAssocID="{9E24A2F8-1B34-4A2F-AA50-889C8EE1EE3B}" presName="negSpace" presStyleCnt="0"/>
      <dgm:spPr/>
    </dgm:pt>
    <dgm:pt modelId="{5A4EBE48-F8FB-4AE3-BF57-940EA511EE61}" type="pres">
      <dgm:prSet presAssocID="{9E24A2F8-1B34-4A2F-AA50-889C8EE1EE3B}" presName="circle" presStyleLbl="node1" presStyleIdx="0" presStyleCnt="2"/>
      <dgm:spPr/>
    </dgm:pt>
    <dgm:pt modelId="{4671628F-B44A-4D78-94B3-36D856770959}" type="pres">
      <dgm:prSet presAssocID="{3466BE94-4728-4F5C-A27F-189D8C96AEA8}" presName="transSpace" presStyleCnt="0"/>
      <dgm:spPr/>
    </dgm:pt>
    <dgm:pt modelId="{AB28995E-7896-4E32-B6D9-33EEF90E549B}" type="pres">
      <dgm:prSet presAssocID="{7CE81D5A-E8E6-4382-8B08-FCCDFC92664A}" presName="posSpace" presStyleCnt="0"/>
      <dgm:spPr/>
    </dgm:pt>
    <dgm:pt modelId="{AAD33134-C490-4073-8603-C262EBCBCA1F}" type="pres">
      <dgm:prSet presAssocID="{7CE81D5A-E8E6-4382-8B08-FCCDFC92664A}" presName="vertFlow" presStyleCnt="0"/>
      <dgm:spPr/>
    </dgm:pt>
    <dgm:pt modelId="{F31CF7DE-EA4B-41DD-982F-6AEA7DF6E8D7}" type="pres">
      <dgm:prSet presAssocID="{7CE81D5A-E8E6-4382-8B08-FCCDFC92664A}" presName="topSpace" presStyleCnt="0"/>
      <dgm:spPr/>
    </dgm:pt>
    <dgm:pt modelId="{450D398C-6AF2-4367-B023-00C18D29C0B9}" type="pres">
      <dgm:prSet presAssocID="{7CE81D5A-E8E6-4382-8B08-FCCDFC92664A}" presName="firstComp" presStyleCnt="0"/>
      <dgm:spPr/>
    </dgm:pt>
    <dgm:pt modelId="{44A98CCF-C226-4740-9652-A99CF083B84C}" type="pres">
      <dgm:prSet presAssocID="{7CE81D5A-E8E6-4382-8B08-FCCDFC92664A}" presName="firstChild" presStyleLbl="bgAccFollowNode1" presStyleIdx="4" presStyleCnt="8"/>
      <dgm:spPr/>
    </dgm:pt>
    <dgm:pt modelId="{803C1D0B-C1CD-476E-8E25-705ADD1010E3}" type="pres">
      <dgm:prSet presAssocID="{7CE81D5A-E8E6-4382-8B08-FCCDFC92664A}" presName="firstChildTx" presStyleLbl="bgAccFollowNode1" presStyleIdx="4" presStyleCnt="8">
        <dgm:presLayoutVars>
          <dgm:bulletEnabled val="1"/>
        </dgm:presLayoutVars>
      </dgm:prSet>
      <dgm:spPr/>
    </dgm:pt>
    <dgm:pt modelId="{CD7C3843-563A-4384-B150-1A14D63E4915}" type="pres">
      <dgm:prSet presAssocID="{55955469-2450-4EB1-A5E2-1980F041D621}" presName="comp" presStyleCnt="0"/>
      <dgm:spPr/>
    </dgm:pt>
    <dgm:pt modelId="{179FD888-86A4-480C-BB39-8FBA68184077}" type="pres">
      <dgm:prSet presAssocID="{55955469-2450-4EB1-A5E2-1980F041D621}" presName="child" presStyleLbl="bgAccFollowNode1" presStyleIdx="5" presStyleCnt="8"/>
      <dgm:spPr/>
    </dgm:pt>
    <dgm:pt modelId="{E2B57EAB-5A38-40B9-A2C2-F649CCB17562}" type="pres">
      <dgm:prSet presAssocID="{55955469-2450-4EB1-A5E2-1980F041D621}" presName="childTx" presStyleLbl="bgAccFollowNode1" presStyleIdx="5" presStyleCnt="8">
        <dgm:presLayoutVars>
          <dgm:bulletEnabled val="1"/>
        </dgm:presLayoutVars>
      </dgm:prSet>
      <dgm:spPr/>
    </dgm:pt>
    <dgm:pt modelId="{1533E208-622A-43F1-A49C-77D7AEC452AD}" type="pres">
      <dgm:prSet presAssocID="{02F9101C-8811-4160-B1ED-0F9B656792A1}" presName="comp" presStyleCnt="0"/>
      <dgm:spPr/>
    </dgm:pt>
    <dgm:pt modelId="{D5EECB59-588D-4DCB-97BC-C6981781DFAC}" type="pres">
      <dgm:prSet presAssocID="{02F9101C-8811-4160-B1ED-0F9B656792A1}" presName="child" presStyleLbl="bgAccFollowNode1" presStyleIdx="6" presStyleCnt="8"/>
      <dgm:spPr/>
    </dgm:pt>
    <dgm:pt modelId="{2D63641D-1171-4739-84D0-500C753F5575}" type="pres">
      <dgm:prSet presAssocID="{02F9101C-8811-4160-B1ED-0F9B656792A1}" presName="childTx" presStyleLbl="bgAccFollowNode1" presStyleIdx="6" presStyleCnt="8">
        <dgm:presLayoutVars>
          <dgm:bulletEnabled val="1"/>
        </dgm:presLayoutVars>
      </dgm:prSet>
      <dgm:spPr/>
    </dgm:pt>
    <dgm:pt modelId="{47B89FB2-78D9-4705-8703-C363A980BBA6}" type="pres">
      <dgm:prSet presAssocID="{50062064-8F87-4AB7-9745-D00D99DA991C}" presName="comp" presStyleCnt="0"/>
      <dgm:spPr/>
    </dgm:pt>
    <dgm:pt modelId="{ED5BA2A8-AB94-47DD-A2E6-B7D8EB4D8C7E}" type="pres">
      <dgm:prSet presAssocID="{50062064-8F87-4AB7-9745-D00D99DA991C}" presName="child" presStyleLbl="bgAccFollowNode1" presStyleIdx="7" presStyleCnt="8"/>
      <dgm:spPr/>
    </dgm:pt>
    <dgm:pt modelId="{8D24F3D7-3343-4138-A9F9-B794A992F6AE}" type="pres">
      <dgm:prSet presAssocID="{50062064-8F87-4AB7-9745-D00D99DA991C}" presName="childTx" presStyleLbl="bgAccFollowNode1" presStyleIdx="7" presStyleCnt="8">
        <dgm:presLayoutVars>
          <dgm:bulletEnabled val="1"/>
        </dgm:presLayoutVars>
      </dgm:prSet>
      <dgm:spPr/>
    </dgm:pt>
    <dgm:pt modelId="{07142F74-522D-4CE6-983C-F96540F73E95}" type="pres">
      <dgm:prSet presAssocID="{7CE81D5A-E8E6-4382-8B08-FCCDFC92664A}" presName="negSpace" presStyleCnt="0"/>
      <dgm:spPr/>
    </dgm:pt>
    <dgm:pt modelId="{FD846C06-1F2B-4442-A157-775C99F25EE5}" type="pres">
      <dgm:prSet presAssocID="{7CE81D5A-E8E6-4382-8B08-FCCDFC92664A}" presName="circle" presStyleLbl="node1" presStyleIdx="1" presStyleCnt="2"/>
      <dgm:spPr/>
    </dgm:pt>
  </dgm:ptLst>
  <dgm:cxnLst>
    <dgm:cxn modelId="{176AE501-EB31-4A6A-BB06-FE16A833BC48}" type="presOf" srcId="{7C3188D1-3709-4836-A232-ACEBD2D5386E}" destId="{44A98CCF-C226-4740-9652-A99CF083B84C}" srcOrd="0" destOrd="0" presId="urn:microsoft.com/office/officeart/2005/8/layout/hList9"/>
    <dgm:cxn modelId="{65A93B0B-86EB-41AE-AC79-D8900E57CAFB}" type="presOf" srcId="{8D9AFDDE-0B09-4185-A6FE-7DEFECE32028}" destId="{96B642EC-513D-406F-9F7E-2C360F45CB0D}" srcOrd="0" destOrd="0" presId="urn:microsoft.com/office/officeart/2005/8/layout/hList9"/>
    <dgm:cxn modelId="{9AEEF717-4F79-4342-8B77-078A77114711}" type="presOf" srcId="{50062064-8F87-4AB7-9745-D00D99DA991C}" destId="{8D24F3D7-3343-4138-A9F9-B794A992F6AE}" srcOrd="1" destOrd="0" presId="urn:microsoft.com/office/officeart/2005/8/layout/hList9"/>
    <dgm:cxn modelId="{610ECF1A-376D-4EA8-A1E4-DB83DF9117AC}" srcId="{9E24A2F8-1B34-4A2F-AA50-889C8EE1EE3B}" destId="{DA44BD90-CC27-4342-BF70-A514E275D171}" srcOrd="2" destOrd="0" parTransId="{B8AC3B67-436F-40A4-BB4D-33CF8F67D708}" sibTransId="{8D15F4D2-A994-4BF4-AC2A-8E7CF19D1B77}"/>
    <dgm:cxn modelId="{75CF661E-A873-4470-AB3B-22DB517C9FFB}" type="presOf" srcId="{F0CDE3F5-74D6-44BC-9276-8CEE6094C8FE}" destId="{A70BC84B-5DFE-4D61-A7D4-6017EA389914}" srcOrd="0" destOrd="0" presId="urn:microsoft.com/office/officeart/2005/8/layout/hList9"/>
    <dgm:cxn modelId="{77818F35-F9E0-43B4-85EE-A5BFC93E6999}" srcId="{9E24A2F8-1B34-4A2F-AA50-889C8EE1EE3B}" destId="{67B1E0A5-AA90-4A64-9F9E-58C025CFFFC4}" srcOrd="0" destOrd="0" parTransId="{55F0570F-70F1-45E9-9FA1-F0BD9F07D439}" sibTransId="{02557556-EAC4-404B-BB3B-CE8AA4B32BA0}"/>
    <dgm:cxn modelId="{7CD90A36-E070-4E0E-93AC-51EA9A278D81}" type="presOf" srcId="{55955469-2450-4EB1-A5E2-1980F041D621}" destId="{E2B57EAB-5A38-40B9-A2C2-F649CCB17562}" srcOrd="1" destOrd="0" presId="urn:microsoft.com/office/officeart/2005/8/layout/hList9"/>
    <dgm:cxn modelId="{8405CC3F-1CEE-4824-8B3F-C52B33BC1C54}" srcId="{FA8F587B-BCE5-4508-A3A2-827EEA7A1F32}" destId="{7CE81D5A-E8E6-4382-8B08-FCCDFC92664A}" srcOrd="1" destOrd="0" parTransId="{3CB50FFC-7692-414F-9280-4A1CB2FED54A}" sibTransId="{40478C9F-5CC5-4CBD-A8FD-FC60009B9434}"/>
    <dgm:cxn modelId="{8EC2EA3F-0782-4566-BB28-02F2A33D0555}" type="presOf" srcId="{DA44BD90-CC27-4342-BF70-A514E275D171}" destId="{FA0F122B-90B1-4BF4-96BE-F61914855F29}" srcOrd="0" destOrd="0" presId="urn:microsoft.com/office/officeart/2005/8/layout/hList9"/>
    <dgm:cxn modelId="{2F1E745B-5D72-4B1C-B5C5-28A2E1BD41C7}" type="presOf" srcId="{9E24A2F8-1B34-4A2F-AA50-889C8EE1EE3B}" destId="{5A4EBE48-F8FB-4AE3-BF57-940EA511EE61}" srcOrd="0" destOrd="0" presId="urn:microsoft.com/office/officeart/2005/8/layout/hList9"/>
    <dgm:cxn modelId="{020FA45B-FCFA-494A-9E61-EA2CCA5BB6F9}" type="presOf" srcId="{7CE81D5A-E8E6-4382-8B08-FCCDFC92664A}" destId="{FD846C06-1F2B-4442-A157-775C99F25EE5}" srcOrd="0" destOrd="0" presId="urn:microsoft.com/office/officeart/2005/8/layout/hList9"/>
    <dgm:cxn modelId="{1AA80C74-62B3-4AC0-8A41-06D3EDEFDBA0}" srcId="{7CE81D5A-E8E6-4382-8B08-FCCDFC92664A}" destId="{7C3188D1-3709-4836-A232-ACEBD2D5386E}" srcOrd="0" destOrd="0" parTransId="{78AE449E-5643-4596-8559-D90D446C1CA3}" sibTransId="{724737CC-5009-4353-9CB5-6EAD43601525}"/>
    <dgm:cxn modelId="{B4BE7A7C-20C2-4461-9BD5-7A1D18FD7EE0}" srcId="{FA8F587B-BCE5-4508-A3A2-827EEA7A1F32}" destId="{9E24A2F8-1B34-4A2F-AA50-889C8EE1EE3B}" srcOrd="0" destOrd="0" parTransId="{9FE71452-ECCC-4A0A-B226-FFE7239EC190}" sibTransId="{3466BE94-4728-4F5C-A27F-189D8C96AEA8}"/>
    <dgm:cxn modelId="{1C28EA8A-D6F4-4712-855B-894561058679}" type="presOf" srcId="{50062064-8F87-4AB7-9745-D00D99DA991C}" destId="{ED5BA2A8-AB94-47DD-A2E6-B7D8EB4D8C7E}" srcOrd="0" destOrd="0" presId="urn:microsoft.com/office/officeart/2005/8/layout/hList9"/>
    <dgm:cxn modelId="{FA0D4697-5595-4AE1-A926-C24E8868434F}" type="presOf" srcId="{67B1E0A5-AA90-4A64-9F9E-58C025CFFFC4}" destId="{0CD4326B-ED4C-4DD4-8F5A-FD7333B0162E}" srcOrd="1" destOrd="0" presId="urn:microsoft.com/office/officeart/2005/8/layout/hList9"/>
    <dgm:cxn modelId="{0287989E-E56D-4C2A-B853-9CE0597EB151}" type="presOf" srcId="{8D9AFDDE-0B09-4185-A6FE-7DEFECE32028}" destId="{82CB748C-16F3-49BA-AE50-08D17C871AD1}" srcOrd="1" destOrd="0" presId="urn:microsoft.com/office/officeart/2005/8/layout/hList9"/>
    <dgm:cxn modelId="{8F1C74A1-83CA-4089-8FBF-954D01ACBDE7}" type="presOf" srcId="{DA44BD90-CC27-4342-BF70-A514E275D171}" destId="{B49AD45B-F49F-4D4E-9BB0-0F6F13CA586B}" srcOrd="1" destOrd="0" presId="urn:microsoft.com/office/officeart/2005/8/layout/hList9"/>
    <dgm:cxn modelId="{D91E85B9-96FE-416A-AF8B-F0FE6841A2B3}" srcId="{7CE81D5A-E8E6-4382-8B08-FCCDFC92664A}" destId="{50062064-8F87-4AB7-9745-D00D99DA991C}" srcOrd="3" destOrd="0" parTransId="{2EDCD464-0C49-43E7-9B85-E768CB6E2A28}" sibTransId="{0478A4D6-DFE0-4163-A604-5236A2267A5C}"/>
    <dgm:cxn modelId="{331158BC-0AD5-4EF4-B600-2FB12733450A}" type="presOf" srcId="{F0CDE3F5-74D6-44BC-9276-8CEE6094C8FE}" destId="{62B19FAE-1033-4AE9-BAC7-821F3A21CF5B}" srcOrd="1" destOrd="0" presId="urn:microsoft.com/office/officeart/2005/8/layout/hList9"/>
    <dgm:cxn modelId="{73BC78BF-FEE0-4806-AA8F-748452E9390B}" type="presOf" srcId="{02F9101C-8811-4160-B1ED-0F9B656792A1}" destId="{2D63641D-1171-4739-84D0-500C753F5575}" srcOrd="1" destOrd="0" presId="urn:microsoft.com/office/officeart/2005/8/layout/hList9"/>
    <dgm:cxn modelId="{A89644C3-D897-4062-BFC4-7FFBA8CB56FA}" type="presOf" srcId="{55955469-2450-4EB1-A5E2-1980F041D621}" destId="{179FD888-86A4-480C-BB39-8FBA68184077}" srcOrd="0" destOrd="0" presId="urn:microsoft.com/office/officeart/2005/8/layout/hList9"/>
    <dgm:cxn modelId="{898D66C7-B959-4856-AE23-BC3545B6CB63}" srcId="{9E24A2F8-1B34-4A2F-AA50-889C8EE1EE3B}" destId="{8D9AFDDE-0B09-4185-A6FE-7DEFECE32028}" srcOrd="3" destOrd="0" parTransId="{FCDFB7A7-E88D-4B46-ABDF-6E453C2D514F}" sibTransId="{23FB553C-288A-464E-A537-13853310C558}"/>
    <dgm:cxn modelId="{BDA48FD3-11E8-4BBB-B717-16470168FEED}" type="presOf" srcId="{67B1E0A5-AA90-4A64-9F9E-58C025CFFFC4}" destId="{AF1F8197-52A0-4A9E-AEC6-0D99AC107B3D}" srcOrd="0" destOrd="0" presId="urn:microsoft.com/office/officeart/2005/8/layout/hList9"/>
    <dgm:cxn modelId="{C76C3AE2-D470-487F-8448-BC02647DD9F8}" srcId="{7CE81D5A-E8E6-4382-8B08-FCCDFC92664A}" destId="{02F9101C-8811-4160-B1ED-0F9B656792A1}" srcOrd="2" destOrd="0" parTransId="{D62796F3-8207-4BA0-8EE8-A4D3729510B3}" sibTransId="{86C30029-DBB3-4179-A5FC-5C853C45B337}"/>
    <dgm:cxn modelId="{5315A3E4-060C-4D19-8FEE-C3A79E950F1B}" type="presOf" srcId="{02F9101C-8811-4160-B1ED-0F9B656792A1}" destId="{D5EECB59-588D-4DCB-97BC-C6981781DFAC}" srcOrd="0" destOrd="0" presId="urn:microsoft.com/office/officeart/2005/8/layout/hList9"/>
    <dgm:cxn modelId="{D847ADE7-E4BE-4A9D-98B5-682D1E22D493}" type="presOf" srcId="{7C3188D1-3709-4836-A232-ACEBD2D5386E}" destId="{803C1D0B-C1CD-476E-8E25-705ADD1010E3}" srcOrd="1" destOrd="0" presId="urn:microsoft.com/office/officeart/2005/8/layout/hList9"/>
    <dgm:cxn modelId="{A3C8C7EC-BCA1-49B9-A271-29B2A8D116CF}" srcId="{9E24A2F8-1B34-4A2F-AA50-889C8EE1EE3B}" destId="{F0CDE3F5-74D6-44BC-9276-8CEE6094C8FE}" srcOrd="1" destOrd="0" parTransId="{4AC5FF94-F047-430E-AA59-A2F7ECC2506F}" sibTransId="{BC5B5C67-1467-4D6B-A24A-9A3B86B3F193}"/>
    <dgm:cxn modelId="{841426F1-9159-43BD-BD0F-060D54DA8F21}" srcId="{7CE81D5A-E8E6-4382-8B08-FCCDFC92664A}" destId="{55955469-2450-4EB1-A5E2-1980F041D621}" srcOrd="1" destOrd="0" parTransId="{006025D1-A483-4520-9188-C2CF63F54CD3}" sibTransId="{5CBE23F7-9C3E-413F-BF8B-52F6B217D802}"/>
    <dgm:cxn modelId="{B2355CF6-6A91-47A7-B250-9A0B0B700309}" type="presOf" srcId="{FA8F587B-BCE5-4508-A3A2-827EEA7A1F32}" destId="{72AC1FB1-1554-4B2F-B3B5-C15906CAA6B7}" srcOrd="0" destOrd="0" presId="urn:microsoft.com/office/officeart/2005/8/layout/hList9"/>
    <dgm:cxn modelId="{6034D807-9375-4CBA-B382-3F3B10E70741}" type="presParOf" srcId="{72AC1FB1-1554-4B2F-B3B5-C15906CAA6B7}" destId="{FA6620A1-C012-41FD-BFBB-9882E5691E1D}" srcOrd="0" destOrd="0" presId="urn:microsoft.com/office/officeart/2005/8/layout/hList9"/>
    <dgm:cxn modelId="{726D3F55-03ED-46D8-9435-3852B8FB65B9}" type="presParOf" srcId="{72AC1FB1-1554-4B2F-B3B5-C15906CAA6B7}" destId="{5135E4B8-C912-4965-AD8D-62A572A9C3A6}" srcOrd="1" destOrd="0" presId="urn:microsoft.com/office/officeart/2005/8/layout/hList9"/>
    <dgm:cxn modelId="{959F0D63-A600-4B85-804F-70EC3F949A96}" type="presParOf" srcId="{5135E4B8-C912-4965-AD8D-62A572A9C3A6}" destId="{33CE2944-B508-4432-93BA-F0218351EA2C}" srcOrd="0" destOrd="0" presId="urn:microsoft.com/office/officeart/2005/8/layout/hList9"/>
    <dgm:cxn modelId="{D3FCA39E-8500-48A8-948F-344F5657CA97}" type="presParOf" srcId="{5135E4B8-C912-4965-AD8D-62A572A9C3A6}" destId="{CB42C5F9-CAB5-43E9-9481-58F8847FED74}" srcOrd="1" destOrd="0" presId="urn:microsoft.com/office/officeart/2005/8/layout/hList9"/>
    <dgm:cxn modelId="{6AE7E7EB-706C-4BD7-9F93-A52520127CFC}" type="presParOf" srcId="{CB42C5F9-CAB5-43E9-9481-58F8847FED74}" destId="{AF1F8197-52A0-4A9E-AEC6-0D99AC107B3D}" srcOrd="0" destOrd="0" presId="urn:microsoft.com/office/officeart/2005/8/layout/hList9"/>
    <dgm:cxn modelId="{ED5D62E2-7374-42C2-903D-A7DCBA51A6D6}" type="presParOf" srcId="{CB42C5F9-CAB5-43E9-9481-58F8847FED74}" destId="{0CD4326B-ED4C-4DD4-8F5A-FD7333B0162E}" srcOrd="1" destOrd="0" presId="urn:microsoft.com/office/officeart/2005/8/layout/hList9"/>
    <dgm:cxn modelId="{B1795094-D0D6-4058-9C92-B5D0555F2D05}" type="presParOf" srcId="{5135E4B8-C912-4965-AD8D-62A572A9C3A6}" destId="{F54819FC-C48C-4AFE-B322-C5F283BA75D4}" srcOrd="2" destOrd="0" presId="urn:microsoft.com/office/officeart/2005/8/layout/hList9"/>
    <dgm:cxn modelId="{7143338F-8099-47A3-91BC-FACE9205FA56}" type="presParOf" srcId="{F54819FC-C48C-4AFE-B322-C5F283BA75D4}" destId="{A70BC84B-5DFE-4D61-A7D4-6017EA389914}" srcOrd="0" destOrd="0" presId="urn:microsoft.com/office/officeart/2005/8/layout/hList9"/>
    <dgm:cxn modelId="{2CEE79DD-6D50-4307-8F91-C05B277FD2C8}" type="presParOf" srcId="{F54819FC-C48C-4AFE-B322-C5F283BA75D4}" destId="{62B19FAE-1033-4AE9-BAC7-821F3A21CF5B}" srcOrd="1" destOrd="0" presId="urn:microsoft.com/office/officeart/2005/8/layout/hList9"/>
    <dgm:cxn modelId="{DEDFE182-3B50-496D-8AFA-6B63267F7BEB}" type="presParOf" srcId="{5135E4B8-C912-4965-AD8D-62A572A9C3A6}" destId="{19FDEAD0-1395-4907-A283-CAF9E7B73419}" srcOrd="3" destOrd="0" presId="urn:microsoft.com/office/officeart/2005/8/layout/hList9"/>
    <dgm:cxn modelId="{92A2F252-3659-4334-97BC-51D7669F64B9}" type="presParOf" srcId="{19FDEAD0-1395-4907-A283-CAF9E7B73419}" destId="{FA0F122B-90B1-4BF4-96BE-F61914855F29}" srcOrd="0" destOrd="0" presId="urn:microsoft.com/office/officeart/2005/8/layout/hList9"/>
    <dgm:cxn modelId="{2359C446-7916-4225-BE06-D23F9AC9E291}" type="presParOf" srcId="{19FDEAD0-1395-4907-A283-CAF9E7B73419}" destId="{B49AD45B-F49F-4D4E-9BB0-0F6F13CA586B}" srcOrd="1" destOrd="0" presId="urn:microsoft.com/office/officeart/2005/8/layout/hList9"/>
    <dgm:cxn modelId="{F32D262D-BA52-4AFE-951A-BBAA2DE2E30F}" type="presParOf" srcId="{5135E4B8-C912-4965-AD8D-62A572A9C3A6}" destId="{A878B9A9-6D01-4228-8FF8-283C27FDEF85}" srcOrd="4" destOrd="0" presId="urn:microsoft.com/office/officeart/2005/8/layout/hList9"/>
    <dgm:cxn modelId="{AF314D85-F91A-429E-BD5B-6FB65376E632}" type="presParOf" srcId="{A878B9A9-6D01-4228-8FF8-283C27FDEF85}" destId="{96B642EC-513D-406F-9F7E-2C360F45CB0D}" srcOrd="0" destOrd="0" presId="urn:microsoft.com/office/officeart/2005/8/layout/hList9"/>
    <dgm:cxn modelId="{8EEFE050-BFFA-4C45-A84F-54D5C6CE47A0}" type="presParOf" srcId="{A878B9A9-6D01-4228-8FF8-283C27FDEF85}" destId="{82CB748C-16F3-49BA-AE50-08D17C871AD1}" srcOrd="1" destOrd="0" presId="urn:microsoft.com/office/officeart/2005/8/layout/hList9"/>
    <dgm:cxn modelId="{4B8BF699-B22D-48D2-8BDB-3AEB3A1948E6}" type="presParOf" srcId="{72AC1FB1-1554-4B2F-B3B5-C15906CAA6B7}" destId="{4ECA8D43-8F0B-4800-B780-78E1A14CF901}" srcOrd="2" destOrd="0" presId="urn:microsoft.com/office/officeart/2005/8/layout/hList9"/>
    <dgm:cxn modelId="{28DDCB11-E43A-45CB-BFA9-F002D9301C02}" type="presParOf" srcId="{72AC1FB1-1554-4B2F-B3B5-C15906CAA6B7}" destId="{5A4EBE48-F8FB-4AE3-BF57-940EA511EE61}" srcOrd="3" destOrd="0" presId="urn:microsoft.com/office/officeart/2005/8/layout/hList9"/>
    <dgm:cxn modelId="{B2878BF9-8F49-4A35-9C67-69F78FA3F992}" type="presParOf" srcId="{72AC1FB1-1554-4B2F-B3B5-C15906CAA6B7}" destId="{4671628F-B44A-4D78-94B3-36D856770959}" srcOrd="4" destOrd="0" presId="urn:microsoft.com/office/officeart/2005/8/layout/hList9"/>
    <dgm:cxn modelId="{C0B7E480-4EF5-4C30-B087-5A9941F1BE01}" type="presParOf" srcId="{72AC1FB1-1554-4B2F-B3B5-C15906CAA6B7}" destId="{AB28995E-7896-4E32-B6D9-33EEF90E549B}" srcOrd="5" destOrd="0" presId="urn:microsoft.com/office/officeart/2005/8/layout/hList9"/>
    <dgm:cxn modelId="{76CF1B85-9AA3-42DD-82A7-239B8BF5C94F}" type="presParOf" srcId="{72AC1FB1-1554-4B2F-B3B5-C15906CAA6B7}" destId="{AAD33134-C490-4073-8603-C262EBCBCA1F}" srcOrd="6" destOrd="0" presId="urn:microsoft.com/office/officeart/2005/8/layout/hList9"/>
    <dgm:cxn modelId="{FBFE49B3-04B7-495B-932D-EBFE63EEF90A}" type="presParOf" srcId="{AAD33134-C490-4073-8603-C262EBCBCA1F}" destId="{F31CF7DE-EA4B-41DD-982F-6AEA7DF6E8D7}" srcOrd="0" destOrd="0" presId="urn:microsoft.com/office/officeart/2005/8/layout/hList9"/>
    <dgm:cxn modelId="{0DC68219-6AEA-46E4-B491-6051C2EA315A}" type="presParOf" srcId="{AAD33134-C490-4073-8603-C262EBCBCA1F}" destId="{450D398C-6AF2-4367-B023-00C18D29C0B9}" srcOrd="1" destOrd="0" presId="urn:microsoft.com/office/officeart/2005/8/layout/hList9"/>
    <dgm:cxn modelId="{4F21C1F2-66EA-4072-8535-1E07A0A1C71D}" type="presParOf" srcId="{450D398C-6AF2-4367-B023-00C18D29C0B9}" destId="{44A98CCF-C226-4740-9652-A99CF083B84C}" srcOrd="0" destOrd="0" presId="urn:microsoft.com/office/officeart/2005/8/layout/hList9"/>
    <dgm:cxn modelId="{F704010B-DBBF-4EA6-AF9C-E88F1BD8A9B3}" type="presParOf" srcId="{450D398C-6AF2-4367-B023-00C18D29C0B9}" destId="{803C1D0B-C1CD-476E-8E25-705ADD1010E3}" srcOrd="1" destOrd="0" presId="urn:microsoft.com/office/officeart/2005/8/layout/hList9"/>
    <dgm:cxn modelId="{ACD037D9-890E-463D-8BBC-4BCF7F7FFB07}" type="presParOf" srcId="{AAD33134-C490-4073-8603-C262EBCBCA1F}" destId="{CD7C3843-563A-4384-B150-1A14D63E4915}" srcOrd="2" destOrd="0" presId="urn:microsoft.com/office/officeart/2005/8/layout/hList9"/>
    <dgm:cxn modelId="{C0BEB193-658D-4009-B259-87A34B652C68}" type="presParOf" srcId="{CD7C3843-563A-4384-B150-1A14D63E4915}" destId="{179FD888-86A4-480C-BB39-8FBA68184077}" srcOrd="0" destOrd="0" presId="urn:microsoft.com/office/officeart/2005/8/layout/hList9"/>
    <dgm:cxn modelId="{361955D8-6994-4535-A0BF-1436B993FC8E}" type="presParOf" srcId="{CD7C3843-563A-4384-B150-1A14D63E4915}" destId="{E2B57EAB-5A38-40B9-A2C2-F649CCB17562}" srcOrd="1" destOrd="0" presId="urn:microsoft.com/office/officeart/2005/8/layout/hList9"/>
    <dgm:cxn modelId="{4B2A44B0-A4DE-4CB0-8965-D47DD8725770}" type="presParOf" srcId="{AAD33134-C490-4073-8603-C262EBCBCA1F}" destId="{1533E208-622A-43F1-A49C-77D7AEC452AD}" srcOrd="3" destOrd="0" presId="urn:microsoft.com/office/officeart/2005/8/layout/hList9"/>
    <dgm:cxn modelId="{D85C4D87-0CF2-4D7B-B37D-06A9E47DF27D}" type="presParOf" srcId="{1533E208-622A-43F1-A49C-77D7AEC452AD}" destId="{D5EECB59-588D-4DCB-97BC-C6981781DFAC}" srcOrd="0" destOrd="0" presId="urn:microsoft.com/office/officeart/2005/8/layout/hList9"/>
    <dgm:cxn modelId="{6D90C827-4753-4075-88DE-DDB56DD9E24B}" type="presParOf" srcId="{1533E208-622A-43F1-A49C-77D7AEC452AD}" destId="{2D63641D-1171-4739-84D0-500C753F5575}" srcOrd="1" destOrd="0" presId="urn:microsoft.com/office/officeart/2005/8/layout/hList9"/>
    <dgm:cxn modelId="{F09A82DD-05EC-4FA1-B7CC-D5C8157C7466}" type="presParOf" srcId="{AAD33134-C490-4073-8603-C262EBCBCA1F}" destId="{47B89FB2-78D9-4705-8703-C363A980BBA6}" srcOrd="4" destOrd="0" presId="urn:microsoft.com/office/officeart/2005/8/layout/hList9"/>
    <dgm:cxn modelId="{34692D0A-F160-4D12-9A56-5B1A28F38159}" type="presParOf" srcId="{47B89FB2-78D9-4705-8703-C363A980BBA6}" destId="{ED5BA2A8-AB94-47DD-A2E6-B7D8EB4D8C7E}" srcOrd="0" destOrd="0" presId="urn:microsoft.com/office/officeart/2005/8/layout/hList9"/>
    <dgm:cxn modelId="{0C905A65-9824-4643-B00F-B3CD569515AE}" type="presParOf" srcId="{47B89FB2-78D9-4705-8703-C363A980BBA6}" destId="{8D24F3D7-3343-4138-A9F9-B794A992F6AE}" srcOrd="1" destOrd="0" presId="urn:microsoft.com/office/officeart/2005/8/layout/hList9"/>
    <dgm:cxn modelId="{A06E5F4E-5548-4807-9FEC-DF8183F2673E}" type="presParOf" srcId="{72AC1FB1-1554-4B2F-B3B5-C15906CAA6B7}" destId="{07142F74-522D-4CE6-983C-F96540F73E95}" srcOrd="7" destOrd="0" presId="urn:microsoft.com/office/officeart/2005/8/layout/hList9"/>
    <dgm:cxn modelId="{01FD5CD9-35AA-405F-ADFD-43590AEC2103}" type="presParOf" srcId="{72AC1FB1-1554-4B2F-B3B5-C15906CAA6B7}" destId="{FD846C06-1F2B-4442-A157-775C99F25EE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8F587B-BCE5-4508-A3A2-827EEA7A1F32}" type="doc">
      <dgm:prSet loTypeId="urn:microsoft.com/office/officeart/2005/8/layout/hList9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E24A2F8-1B34-4A2F-AA50-889C8EE1EE3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Pros </a:t>
          </a:r>
        </a:p>
      </dgm:t>
    </dgm:pt>
    <dgm:pt modelId="{9FE71452-ECCC-4A0A-B226-FFE7239EC190}" type="parTrans" cxnId="{B4BE7A7C-20C2-4461-9BD5-7A1D18FD7EE0}">
      <dgm:prSet/>
      <dgm:spPr/>
      <dgm:t>
        <a:bodyPr/>
        <a:lstStyle/>
        <a:p>
          <a:endParaRPr lang="en-GB"/>
        </a:p>
      </dgm:t>
    </dgm:pt>
    <dgm:pt modelId="{3466BE94-4728-4F5C-A27F-189D8C96AEA8}" type="sibTrans" cxnId="{B4BE7A7C-20C2-4461-9BD5-7A1D18FD7EE0}">
      <dgm:prSet/>
      <dgm:spPr/>
      <dgm:t>
        <a:bodyPr/>
        <a:lstStyle/>
        <a:p>
          <a:endParaRPr lang="en-GB"/>
        </a:p>
      </dgm:t>
    </dgm:pt>
    <dgm:pt modelId="{7CE81D5A-E8E6-4382-8B08-FCCDFC92664A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Cons</a:t>
          </a:r>
        </a:p>
      </dgm:t>
    </dgm:pt>
    <dgm:pt modelId="{3CB50FFC-7692-414F-9280-4A1CB2FED54A}" type="parTrans" cxnId="{8405CC3F-1CEE-4824-8B3F-C52B33BC1C54}">
      <dgm:prSet/>
      <dgm:spPr/>
      <dgm:t>
        <a:bodyPr/>
        <a:lstStyle/>
        <a:p>
          <a:endParaRPr lang="en-GB"/>
        </a:p>
      </dgm:t>
    </dgm:pt>
    <dgm:pt modelId="{40478C9F-5CC5-4CBD-A8FD-FC60009B9434}" type="sibTrans" cxnId="{8405CC3F-1CEE-4824-8B3F-C52B33BC1C54}">
      <dgm:prSet/>
      <dgm:spPr/>
      <dgm:t>
        <a:bodyPr/>
        <a:lstStyle/>
        <a:p>
          <a:endParaRPr lang="en-GB"/>
        </a:p>
      </dgm:t>
    </dgm:pt>
    <dgm:pt modelId="{7C3188D1-3709-4836-A232-ACEBD2D5386E}">
      <dgm:prSet phldrT="[Text]"/>
      <dgm:spPr>
        <a:solidFill>
          <a:srgbClr val="FE8282"/>
        </a:solidFill>
      </dgm:spPr>
      <dgm:t>
        <a:bodyPr/>
        <a:lstStyle/>
        <a:p>
          <a:r>
            <a:rPr lang="en-GB" dirty="0"/>
            <a:t>Cost</a:t>
          </a:r>
        </a:p>
      </dgm:t>
    </dgm:pt>
    <dgm:pt modelId="{78AE449E-5643-4596-8559-D90D446C1CA3}" type="parTrans" cxnId="{1AA80C74-62B3-4AC0-8A41-06D3EDEFDBA0}">
      <dgm:prSet/>
      <dgm:spPr/>
      <dgm:t>
        <a:bodyPr/>
        <a:lstStyle/>
        <a:p>
          <a:endParaRPr lang="en-GB"/>
        </a:p>
      </dgm:t>
    </dgm:pt>
    <dgm:pt modelId="{724737CC-5009-4353-9CB5-6EAD43601525}" type="sibTrans" cxnId="{1AA80C74-62B3-4AC0-8A41-06D3EDEFDBA0}">
      <dgm:prSet/>
      <dgm:spPr/>
      <dgm:t>
        <a:bodyPr/>
        <a:lstStyle/>
        <a:p>
          <a:endParaRPr lang="en-GB"/>
        </a:p>
      </dgm:t>
    </dgm:pt>
    <dgm:pt modelId="{55955469-2450-4EB1-A5E2-1980F041D621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Training needed</a:t>
          </a:r>
        </a:p>
      </dgm:t>
    </dgm:pt>
    <dgm:pt modelId="{006025D1-A483-4520-9188-C2CF63F54CD3}" type="parTrans" cxnId="{841426F1-9159-43BD-BD0F-060D54DA8F21}">
      <dgm:prSet/>
      <dgm:spPr/>
      <dgm:t>
        <a:bodyPr/>
        <a:lstStyle/>
        <a:p>
          <a:endParaRPr lang="en-GB"/>
        </a:p>
      </dgm:t>
    </dgm:pt>
    <dgm:pt modelId="{5CBE23F7-9C3E-413F-BF8B-52F6B217D802}" type="sibTrans" cxnId="{841426F1-9159-43BD-BD0F-060D54DA8F21}">
      <dgm:prSet/>
      <dgm:spPr/>
      <dgm:t>
        <a:bodyPr/>
        <a:lstStyle/>
        <a:p>
          <a:endParaRPr lang="en-GB"/>
        </a:p>
      </dgm:t>
    </dgm:pt>
    <dgm:pt modelId="{50062064-8F87-4AB7-9745-D00D99DA991C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Slightly slower</a:t>
          </a:r>
        </a:p>
      </dgm:t>
    </dgm:pt>
    <dgm:pt modelId="{2EDCD464-0C49-43E7-9B85-E768CB6E2A28}" type="parTrans" cxnId="{D91E85B9-96FE-416A-AF8B-F0FE6841A2B3}">
      <dgm:prSet/>
      <dgm:spPr/>
      <dgm:t>
        <a:bodyPr/>
        <a:lstStyle/>
        <a:p>
          <a:endParaRPr lang="en-GB"/>
        </a:p>
      </dgm:t>
    </dgm:pt>
    <dgm:pt modelId="{0478A4D6-DFE0-4163-A604-5236A2267A5C}" type="sibTrans" cxnId="{D91E85B9-96FE-416A-AF8B-F0FE6841A2B3}">
      <dgm:prSet/>
      <dgm:spPr/>
      <dgm:t>
        <a:bodyPr/>
        <a:lstStyle/>
        <a:p>
          <a:endParaRPr lang="en-GB"/>
        </a:p>
      </dgm:t>
    </dgm:pt>
    <dgm:pt modelId="{B9034E6B-84D8-4608-A1C8-721BE811EA80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Not as ideal for bigger lambs</a:t>
          </a:r>
        </a:p>
      </dgm:t>
    </dgm:pt>
    <dgm:pt modelId="{A9C24190-F8CF-4885-9632-A5C584632FB9}" type="parTrans" cxnId="{A6E5988A-9127-4B57-9D84-619EA93CC272}">
      <dgm:prSet/>
      <dgm:spPr/>
      <dgm:t>
        <a:bodyPr/>
        <a:lstStyle/>
        <a:p>
          <a:endParaRPr lang="en-GB"/>
        </a:p>
      </dgm:t>
    </dgm:pt>
    <dgm:pt modelId="{373C7691-04D6-4FF9-8343-49595403FB27}" type="sibTrans" cxnId="{A6E5988A-9127-4B57-9D84-619EA93CC272}">
      <dgm:prSet/>
      <dgm:spPr/>
      <dgm:t>
        <a:bodyPr/>
        <a:lstStyle/>
        <a:p>
          <a:endParaRPr lang="en-GB"/>
        </a:p>
      </dgm:t>
    </dgm:pt>
    <dgm:pt modelId="{4D8E52BD-80D1-428F-86E0-B86534205BBD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Lower pain response</a:t>
          </a:r>
        </a:p>
      </dgm:t>
    </dgm:pt>
    <dgm:pt modelId="{C725DCBC-235D-477E-B50F-FBC06C75AF2C}" type="parTrans" cxnId="{40895836-63F9-45EE-B0E1-C9033A758678}">
      <dgm:prSet/>
      <dgm:spPr/>
      <dgm:t>
        <a:bodyPr/>
        <a:lstStyle/>
        <a:p>
          <a:endParaRPr lang="en-GB"/>
        </a:p>
      </dgm:t>
    </dgm:pt>
    <dgm:pt modelId="{A0AEE358-F7A2-4BBE-BC4D-D369ACEF5427}" type="sibTrans" cxnId="{40895836-63F9-45EE-B0E1-C9033A758678}">
      <dgm:prSet/>
      <dgm:spPr/>
      <dgm:t>
        <a:bodyPr/>
        <a:lstStyle/>
        <a:p>
          <a:endParaRPr lang="en-GB"/>
        </a:p>
      </dgm:t>
    </dgm:pt>
    <dgm:pt modelId="{8BF0E582-03F0-4190-B9B6-F608E75E8271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b="0" i="0" dirty="0"/>
            <a:t>Tissues shed more quickly </a:t>
          </a:r>
          <a:endParaRPr lang="en-GB" dirty="0"/>
        </a:p>
      </dgm:t>
    </dgm:pt>
    <dgm:pt modelId="{E8D90FBD-7E80-4465-8B0E-9EE834CB2667}" type="parTrans" cxnId="{00A58ED1-179F-424D-9364-C2AC4B7084D4}">
      <dgm:prSet/>
      <dgm:spPr/>
      <dgm:t>
        <a:bodyPr/>
        <a:lstStyle/>
        <a:p>
          <a:endParaRPr lang="en-GB"/>
        </a:p>
      </dgm:t>
    </dgm:pt>
    <dgm:pt modelId="{41CF7474-855F-43F4-B674-EE68870F884E}" type="sibTrans" cxnId="{00A58ED1-179F-424D-9364-C2AC4B7084D4}">
      <dgm:prSet/>
      <dgm:spPr/>
      <dgm:t>
        <a:bodyPr/>
        <a:lstStyle/>
        <a:p>
          <a:endParaRPr lang="en-GB"/>
        </a:p>
      </dgm:t>
    </dgm:pt>
    <dgm:pt modelId="{61569598-94D9-4BAF-85CB-29B6F4B45872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Practical for large-scale systems</a:t>
          </a:r>
        </a:p>
      </dgm:t>
    </dgm:pt>
    <dgm:pt modelId="{86B16126-1CA6-4F61-A463-0C2E4DCED71F}" type="parTrans" cxnId="{A9CFBE68-ADC9-4240-BDB3-B34615D4446B}">
      <dgm:prSet/>
      <dgm:spPr/>
      <dgm:t>
        <a:bodyPr/>
        <a:lstStyle/>
        <a:p>
          <a:endParaRPr lang="en-GB"/>
        </a:p>
      </dgm:t>
    </dgm:pt>
    <dgm:pt modelId="{5F3B0924-3E43-449C-83A4-9A6C7754E5E1}" type="sibTrans" cxnId="{A9CFBE68-ADC9-4240-BDB3-B34615D4446B}">
      <dgm:prSet/>
      <dgm:spPr/>
      <dgm:t>
        <a:bodyPr/>
        <a:lstStyle/>
        <a:p>
          <a:endParaRPr lang="en-GB"/>
        </a:p>
      </dgm:t>
    </dgm:pt>
    <dgm:pt modelId="{BA614A28-B20F-44A4-A1A2-ACB32F9751BD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Can be used in young lambs</a:t>
          </a:r>
        </a:p>
      </dgm:t>
    </dgm:pt>
    <dgm:pt modelId="{9BC83FE4-68E3-4820-B937-6D814C3A3233}" type="parTrans" cxnId="{79F1D671-8494-411A-BBAD-77AB25BB5F3A}">
      <dgm:prSet/>
      <dgm:spPr/>
      <dgm:t>
        <a:bodyPr/>
        <a:lstStyle/>
        <a:p>
          <a:endParaRPr lang="en-GB"/>
        </a:p>
      </dgm:t>
    </dgm:pt>
    <dgm:pt modelId="{B5E59D81-9705-463D-9B49-69458A9E434C}" type="sibTrans" cxnId="{79F1D671-8494-411A-BBAD-77AB25BB5F3A}">
      <dgm:prSet/>
      <dgm:spPr/>
      <dgm:t>
        <a:bodyPr/>
        <a:lstStyle/>
        <a:p>
          <a:endParaRPr lang="en-GB"/>
        </a:p>
      </dgm:t>
    </dgm:pt>
    <dgm:pt modelId="{72AC1FB1-1554-4B2F-B3B5-C15906CAA6B7}" type="pres">
      <dgm:prSet presAssocID="{FA8F587B-BCE5-4508-A3A2-827EEA7A1F32}" presName="list" presStyleCnt="0">
        <dgm:presLayoutVars>
          <dgm:dir/>
          <dgm:animLvl val="lvl"/>
        </dgm:presLayoutVars>
      </dgm:prSet>
      <dgm:spPr/>
    </dgm:pt>
    <dgm:pt modelId="{FA6620A1-C012-41FD-BFBB-9882E5691E1D}" type="pres">
      <dgm:prSet presAssocID="{9E24A2F8-1B34-4A2F-AA50-889C8EE1EE3B}" presName="posSpace" presStyleCnt="0"/>
      <dgm:spPr/>
    </dgm:pt>
    <dgm:pt modelId="{5135E4B8-C912-4965-AD8D-62A572A9C3A6}" type="pres">
      <dgm:prSet presAssocID="{9E24A2F8-1B34-4A2F-AA50-889C8EE1EE3B}" presName="vertFlow" presStyleCnt="0"/>
      <dgm:spPr/>
    </dgm:pt>
    <dgm:pt modelId="{33CE2944-B508-4432-93BA-F0218351EA2C}" type="pres">
      <dgm:prSet presAssocID="{9E24A2F8-1B34-4A2F-AA50-889C8EE1EE3B}" presName="topSpace" presStyleCnt="0"/>
      <dgm:spPr/>
    </dgm:pt>
    <dgm:pt modelId="{CB42C5F9-CAB5-43E9-9481-58F8847FED74}" type="pres">
      <dgm:prSet presAssocID="{9E24A2F8-1B34-4A2F-AA50-889C8EE1EE3B}" presName="firstComp" presStyleCnt="0"/>
      <dgm:spPr/>
    </dgm:pt>
    <dgm:pt modelId="{AF1F8197-52A0-4A9E-AEC6-0D99AC107B3D}" type="pres">
      <dgm:prSet presAssocID="{9E24A2F8-1B34-4A2F-AA50-889C8EE1EE3B}" presName="firstChild" presStyleLbl="bgAccFollowNode1" presStyleIdx="0" presStyleCnt="8"/>
      <dgm:spPr/>
    </dgm:pt>
    <dgm:pt modelId="{0CD4326B-ED4C-4DD4-8F5A-FD7333B0162E}" type="pres">
      <dgm:prSet presAssocID="{9E24A2F8-1B34-4A2F-AA50-889C8EE1EE3B}" presName="firstChildTx" presStyleLbl="bgAccFollowNode1" presStyleIdx="0" presStyleCnt="8">
        <dgm:presLayoutVars>
          <dgm:bulletEnabled val="1"/>
        </dgm:presLayoutVars>
      </dgm:prSet>
      <dgm:spPr/>
    </dgm:pt>
    <dgm:pt modelId="{E0257AF9-C46D-465D-BB63-A32D0E0BC88A}" type="pres">
      <dgm:prSet presAssocID="{8BF0E582-03F0-4190-B9B6-F608E75E8271}" presName="comp" presStyleCnt="0"/>
      <dgm:spPr/>
    </dgm:pt>
    <dgm:pt modelId="{FDE7E61C-7D95-4AC4-82E8-1FA2E2DAFE7D}" type="pres">
      <dgm:prSet presAssocID="{8BF0E582-03F0-4190-B9B6-F608E75E8271}" presName="child" presStyleLbl="bgAccFollowNode1" presStyleIdx="1" presStyleCnt="8"/>
      <dgm:spPr/>
    </dgm:pt>
    <dgm:pt modelId="{681123F3-8498-4C78-B41B-3ACD4EC43FBD}" type="pres">
      <dgm:prSet presAssocID="{8BF0E582-03F0-4190-B9B6-F608E75E8271}" presName="childTx" presStyleLbl="bgAccFollowNode1" presStyleIdx="1" presStyleCnt="8">
        <dgm:presLayoutVars>
          <dgm:bulletEnabled val="1"/>
        </dgm:presLayoutVars>
      </dgm:prSet>
      <dgm:spPr/>
    </dgm:pt>
    <dgm:pt modelId="{D80D4CC0-770D-423C-B8F9-4DE402973613}" type="pres">
      <dgm:prSet presAssocID="{61569598-94D9-4BAF-85CB-29B6F4B45872}" presName="comp" presStyleCnt="0"/>
      <dgm:spPr/>
    </dgm:pt>
    <dgm:pt modelId="{2717C5C2-F8C8-46BA-8957-8C69E4CB6FF7}" type="pres">
      <dgm:prSet presAssocID="{61569598-94D9-4BAF-85CB-29B6F4B45872}" presName="child" presStyleLbl="bgAccFollowNode1" presStyleIdx="2" presStyleCnt="8"/>
      <dgm:spPr/>
    </dgm:pt>
    <dgm:pt modelId="{CA0E5CA2-516D-4048-9FB1-15AAA44D1578}" type="pres">
      <dgm:prSet presAssocID="{61569598-94D9-4BAF-85CB-29B6F4B45872}" presName="childTx" presStyleLbl="bgAccFollowNode1" presStyleIdx="2" presStyleCnt="8">
        <dgm:presLayoutVars>
          <dgm:bulletEnabled val="1"/>
        </dgm:presLayoutVars>
      </dgm:prSet>
      <dgm:spPr/>
    </dgm:pt>
    <dgm:pt modelId="{88F4D361-D0D0-4B9C-BAD0-1795C1B0532C}" type="pres">
      <dgm:prSet presAssocID="{BA614A28-B20F-44A4-A1A2-ACB32F9751BD}" presName="comp" presStyleCnt="0"/>
      <dgm:spPr/>
    </dgm:pt>
    <dgm:pt modelId="{018ADE37-DFEC-429D-A3A5-EEB9D04A7C15}" type="pres">
      <dgm:prSet presAssocID="{BA614A28-B20F-44A4-A1A2-ACB32F9751BD}" presName="child" presStyleLbl="bgAccFollowNode1" presStyleIdx="3" presStyleCnt="8"/>
      <dgm:spPr/>
    </dgm:pt>
    <dgm:pt modelId="{6F61DB8A-AFF3-40F1-B44D-54C5F2ACFF27}" type="pres">
      <dgm:prSet presAssocID="{BA614A28-B20F-44A4-A1A2-ACB32F9751BD}" presName="childTx" presStyleLbl="bgAccFollowNode1" presStyleIdx="3" presStyleCnt="8">
        <dgm:presLayoutVars>
          <dgm:bulletEnabled val="1"/>
        </dgm:presLayoutVars>
      </dgm:prSet>
      <dgm:spPr/>
    </dgm:pt>
    <dgm:pt modelId="{4ECA8D43-8F0B-4800-B780-78E1A14CF901}" type="pres">
      <dgm:prSet presAssocID="{9E24A2F8-1B34-4A2F-AA50-889C8EE1EE3B}" presName="negSpace" presStyleCnt="0"/>
      <dgm:spPr/>
    </dgm:pt>
    <dgm:pt modelId="{5A4EBE48-F8FB-4AE3-BF57-940EA511EE61}" type="pres">
      <dgm:prSet presAssocID="{9E24A2F8-1B34-4A2F-AA50-889C8EE1EE3B}" presName="circle" presStyleLbl="node1" presStyleIdx="0" presStyleCnt="2"/>
      <dgm:spPr/>
    </dgm:pt>
    <dgm:pt modelId="{4671628F-B44A-4D78-94B3-36D856770959}" type="pres">
      <dgm:prSet presAssocID="{3466BE94-4728-4F5C-A27F-189D8C96AEA8}" presName="transSpace" presStyleCnt="0"/>
      <dgm:spPr/>
    </dgm:pt>
    <dgm:pt modelId="{AB28995E-7896-4E32-B6D9-33EEF90E549B}" type="pres">
      <dgm:prSet presAssocID="{7CE81D5A-E8E6-4382-8B08-FCCDFC92664A}" presName="posSpace" presStyleCnt="0"/>
      <dgm:spPr/>
    </dgm:pt>
    <dgm:pt modelId="{AAD33134-C490-4073-8603-C262EBCBCA1F}" type="pres">
      <dgm:prSet presAssocID="{7CE81D5A-E8E6-4382-8B08-FCCDFC92664A}" presName="vertFlow" presStyleCnt="0"/>
      <dgm:spPr/>
    </dgm:pt>
    <dgm:pt modelId="{F31CF7DE-EA4B-41DD-982F-6AEA7DF6E8D7}" type="pres">
      <dgm:prSet presAssocID="{7CE81D5A-E8E6-4382-8B08-FCCDFC92664A}" presName="topSpace" presStyleCnt="0"/>
      <dgm:spPr/>
    </dgm:pt>
    <dgm:pt modelId="{450D398C-6AF2-4367-B023-00C18D29C0B9}" type="pres">
      <dgm:prSet presAssocID="{7CE81D5A-E8E6-4382-8B08-FCCDFC92664A}" presName="firstComp" presStyleCnt="0"/>
      <dgm:spPr/>
    </dgm:pt>
    <dgm:pt modelId="{44A98CCF-C226-4740-9652-A99CF083B84C}" type="pres">
      <dgm:prSet presAssocID="{7CE81D5A-E8E6-4382-8B08-FCCDFC92664A}" presName="firstChild" presStyleLbl="bgAccFollowNode1" presStyleIdx="4" presStyleCnt="8" custLinFactNeighborX="-769" custLinFactNeighborY="705"/>
      <dgm:spPr/>
    </dgm:pt>
    <dgm:pt modelId="{803C1D0B-C1CD-476E-8E25-705ADD1010E3}" type="pres">
      <dgm:prSet presAssocID="{7CE81D5A-E8E6-4382-8B08-FCCDFC92664A}" presName="firstChildTx" presStyleLbl="bgAccFollowNode1" presStyleIdx="4" presStyleCnt="8">
        <dgm:presLayoutVars>
          <dgm:bulletEnabled val="1"/>
        </dgm:presLayoutVars>
      </dgm:prSet>
      <dgm:spPr/>
    </dgm:pt>
    <dgm:pt modelId="{CD7C3843-563A-4384-B150-1A14D63E4915}" type="pres">
      <dgm:prSet presAssocID="{55955469-2450-4EB1-A5E2-1980F041D621}" presName="comp" presStyleCnt="0"/>
      <dgm:spPr/>
    </dgm:pt>
    <dgm:pt modelId="{179FD888-86A4-480C-BB39-8FBA68184077}" type="pres">
      <dgm:prSet presAssocID="{55955469-2450-4EB1-A5E2-1980F041D621}" presName="child" presStyleLbl="bgAccFollowNode1" presStyleIdx="5" presStyleCnt="8"/>
      <dgm:spPr/>
    </dgm:pt>
    <dgm:pt modelId="{E2B57EAB-5A38-40B9-A2C2-F649CCB17562}" type="pres">
      <dgm:prSet presAssocID="{55955469-2450-4EB1-A5E2-1980F041D621}" presName="childTx" presStyleLbl="bgAccFollowNode1" presStyleIdx="5" presStyleCnt="8">
        <dgm:presLayoutVars>
          <dgm:bulletEnabled val="1"/>
        </dgm:presLayoutVars>
      </dgm:prSet>
      <dgm:spPr/>
    </dgm:pt>
    <dgm:pt modelId="{47B89FB2-78D9-4705-8703-C363A980BBA6}" type="pres">
      <dgm:prSet presAssocID="{50062064-8F87-4AB7-9745-D00D99DA991C}" presName="comp" presStyleCnt="0"/>
      <dgm:spPr/>
    </dgm:pt>
    <dgm:pt modelId="{ED5BA2A8-AB94-47DD-A2E6-B7D8EB4D8C7E}" type="pres">
      <dgm:prSet presAssocID="{50062064-8F87-4AB7-9745-D00D99DA991C}" presName="child" presStyleLbl="bgAccFollowNode1" presStyleIdx="6" presStyleCnt="8"/>
      <dgm:spPr/>
    </dgm:pt>
    <dgm:pt modelId="{8D24F3D7-3343-4138-A9F9-B794A992F6AE}" type="pres">
      <dgm:prSet presAssocID="{50062064-8F87-4AB7-9745-D00D99DA991C}" presName="childTx" presStyleLbl="bgAccFollowNode1" presStyleIdx="6" presStyleCnt="8">
        <dgm:presLayoutVars>
          <dgm:bulletEnabled val="1"/>
        </dgm:presLayoutVars>
      </dgm:prSet>
      <dgm:spPr/>
    </dgm:pt>
    <dgm:pt modelId="{296A05C7-2819-40E4-9286-7EC66431B4DD}" type="pres">
      <dgm:prSet presAssocID="{B9034E6B-84D8-4608-A1C8-721BE811EA80}" presName="comp" presStyleCnt="0"/>
      <dgm:spPr/>
    </dgm:pt>
    <dgm:pt modelId="{603A42AB-3479-4CEA-A018-9C3E0A796949}" type="pres">
      <dgm:prSet presAssocID="{B9034E6B-84D8-4608-A1C8-721BE811EA80}" presName="child" presStyleLbl="bgAccFollowNode1" presStyleIdx="7" presStyleCnt="8"/>
      <dgm:spPr/>
    </dgm:pt>
    <dgm:pt modelId="{058B0416-2E7F-405C-B22E-FA276DE5AA55}" type="pres">
      <dgm:prSet presAssocID="{B9034E6B-84D8-4608-A1C8-721BE811EA80}" presName="childTx" presStyleLbl="bgAccFollowNode1" presStyleIdx="7" presStyleCnt="8">
        <dgm:presLayoutVars>
          <dgm:bulletEnabled val="1"/>
        </dgm:presLayoutVars>
      </dgm:prSet>
      <dgm:spPr/>
    </dgm:pt>
    <dgm:pt modelId="{07142F74-522D-4CE6-983C-F96540F73E95}" type="pres">
      <dgm:prSet presAssocID="{7CE81D5A-E8E6-4382-8B08-FCCDFC92664A}" presName="negSpace" presStyleCnt="0"/>
      <dgm:spPr/>
    </dgm:pt>
    <dgm:pt modelId="{FD846C06-1F2B-4442-A157-775C99F25EE5}" type="pres">
      <dgm:prSet presAssocID="{7CE81D5A-E8E6-4382-8B08-FCCDFC92664A}" presName="circle" presStyleLbl="node1" presStyleIdx="1" presStyleCnt="2"/>
      <dgm:spPr/>
    </dgm:pt>
  </dgm:ptLst>
  <dgm:cxnLst>
    <dgm:cxn modelId="{176AE501-EB31-4A6A-BB06-FE16A833BC48}" type="presOf" srcId="{7C3188D1-3709-4836-A232-ACEBD2D5386E}" destId="{44A98CCF-C226-4740-9652-A99CF083B84C}" srcOrd="0" destOrd="0" presId="urn:microsoft.com/office/officeart/2005/8/layout/hList9"/>
    <dgm:cxn modelId="{9AEEF717-4F79-4342-8B77-078A77114711}" type="presOf" srcId="{50062064-8F87-4AB7-9745-D00D99DA991C}" destId="{8D24F3D7-3343-4138-A9F9-B794A992F6AE}" srcOrd="1" destOrd="0" presId="urn:microsoft.com/office/officeart/2005/8/layout/hList9"/>
    <dgm:cxn modelId="{EADEBD2B-C16A-4212-BBB4-73C4831DAE9B}" type="presOf" srcId="{B9034E6B-84D8-4608-A1C8-721BE811EA80}" destId="{603A42AB-3479-4CEA-A018-9C3E0A796949}" srcOrd="0" destOrd="0" presId="urn:microsoft.com/office/officeart/2005/8/layout/hList9"/>
    <dgm:cxn modelId="{7CD90A36-E070-4E0E-93AC-51EA9A278D81}" type="presOf" srcId="{55955469-2450-4EB1-A5E2-1980F041D621}" destId="{E2B57EAB-5A38-40B9-A2C2-F649CCB17562}" srcOrd="1" destOrd="0" presId="urn:microsoft.com/office/officeart/2005/8/layout/hList9"/>
    <dgm:cxn modelId="{40895836-63F9-45EE-B0E1-C9033A758678}" srcId="{9E24A2F8-1B34-4A2F-AA50-889C8EE1EE3B}" destId="{4D8E52BD-80D1-428F-86E0-B86534205BBD}" srcOrd="0" destOrd="0" parTransId="{C725DCBC-235D-477E-B50F-FBC06C75AF2C}" sibTransId="{A0AEE358-F7A2-4BBE-BC4D-D369ACEF5427}"/>
    <dgm:cxn modelId="{8405CC3F-1CEE-4824-8B3F-C52B33BC1C54}" srcId="{FA8F587B-BCE5-4508-A3A2-827EEA7A1F32}" destId="{7CE81D5A-E8E6-4382-8B08-FCCDFC92664A}" srcOrd="1" destOrd="0" parTransId="{3CB50FFC-7692-414F-9280-4A1CB2FED54A}" sibTransId="{40478C9F-5CC5-4CBD-A8FD-FC60009B9434}"/>
    <dgm:cxn modelId="{2F1E745B-5D72-4B1C-B5C5-28A2E1BD41C7}" type="presOf" srcId="{9E24A2F8-1B34-4A2F-AA50-889C8EE1EE3B}" destId="{5A4EBE48-F8FB-4AE3-BF57-940EA511EE61}" srcOrd="0" destOrd="0" presId="urn:microsoft.com/office/officeart/2005/8/layout/hList9"/>
    <dgm:cxn modelId="{020FA45B-FCFA-494A-9E61-EA2CCA5BB6F9}" type="presOf" srcId="{7CE81D5A-E8E6-4382-8B08-FCCDFC92664A}" destId="{FD846C06-1F2B-4442-A157-775C99F25EE5}" srcOrd="0" destOrd="0" presId="urn:microsoft.com/office/officeart/2005/8/layout/hList9"/>
    <dgm:cxn modelId="{FD3B3D5F-4787-47BD-A804-D9C8B5F11F3C}" type="presOf" srcId="{8BF0E582-03F0-4190-B9B6-F608E75E8271}" destId="{681123F3-8498-4C78-B41B-3ACD4EC43FBD}" srcOrd="1" destOrd="0" presId="urn:microsoft.com/office/officeart/2005/8/layout/hList9"/>
    <dgm:cxn modelId="{A9CFBE68-ADC9-4240-BDB3-B34615D4446B}" srcId="{9E24A2F8-1B34-4A2F-AA50-889C8EE1EE3B}" destId="{61569598-94D9-4BAF-85CB-29B6F4B45872}" srcOrd="2" destOrd="0" parTransId="{86B16126-1CA6-4F61-A463-0C2E4DCED71F}" sibTransId="{5F3B0924-3E43-449C-83A4-9A6C7754E5E1}"/>
    <dgm:cxn modelId="{8079634C-FFC4-4B5E-AAFE-99FC798AA54D}" type="presOf" srcId="{61569598-94D9-4BAF-85CB-29B6F4B45872}" destId="{2717C5C2-F8C8-46BA-8957-8C69E4CB6FF7}" srcOrd="0" destOrd="0" presId="urn:microsoft.com/office/officeart/2005/8/layout/hList9"/>
    <dgm:cxn modelId="{79F1D671-8494-411A-BBAD-77AB25BB5F3A}" srcId="{9E24A2F8-1B34-4A2F-AA50-889C8EE1EE3B}" destId="{BA614A28-B20F-44A4-A1A2-ACB32F9751BD}" srcOrd="3" destOrd="0" parTransId="{9BC83FE4-68E3-4820-B937-6D814C3A3233}" sibTransId="{B5E59D81-9705-463D-9B49-69458A9E434C}"/>
    <dgm:cxn modelId="{1AA80C74-62B3-4AC0-8A41-06D3EDEFDBA0}" srcId="{7CE81D5A-E8E6-4382-8B08-FCCDFC92664A}" destId="{7C3188D1-3709-4836-A232-ACEBD2D5386E}" srcOrd="0" destOrd="0" parTransId="{78AE449E-5643-4596-8559-D90D446C1CA3}" sibTransId="{724737CC-5009-4353-9CB5-6EAD43601525}"/>
    <dgm:cxn modelId="{4D36AC76-11D6-430E-B706-A24A13297900}" type="presOf" srcId="{B9034E6B-84D8-4608-A1C8-721BE811EA80}" destId="{058B0416-2E7F-405C-B22E-FA276DE5AA55}" srcOrd="1" destOrd="0" presId="urn:microsoft.com/office/officeart/2005/8/layout/hList9"/>
    <dgm:cxn modelId="{677D3659-1ED9-408F-8706-7E2DC253AFAB}" type="presOf" srcId="{BA614A28-B20F-44A4-A1A2-ACB32F9751BD}" destId="{018ADE37-DFEC-429D-A3A5-EEB9D04A7C15}" srcOrd="0" destOrd="0" presId="urn:microsoft.com/office/officeart/2005/8/layout/hList9"/>
    <dgm:cxn modelId="{B4BE7A7C-20C2-4461-9BD5-7A1D18FD7EE0}" srcId="{FA8F587B-BCE5-4508-A3A2-827EEA7A1F32}" destId="{9E24A2F8-1B34-4A2F-AA50-889C8EE1EE3B}" srcOrd="0" destOrd="0" parTransId="{9FE71452-ECCC-4A0A-B226-FFE7239EC190}" sibTransId="{3466BE94-4728-4F5C-A27F-189D8C96AEA8}"/>
    <dgm:cxn modelId="{A6E5988A-9127-4B57-9D84-619EA93CC272}" srcId="{7CE81D5A-E8E6-4382-8B08-FCCDFC92664A}" destId="{B9034E6B-84D8-4608-A1C8-721BE811EA80}" srcOrd="3" destOrd="0" parTransId="{A9C24190-F8CF-4885-9632-A5C584632FB9}" sibTransId="{373C7691-04D6-4FF9-8343-49595403FB27}"/>
    <dgm:cxn modelId="{1C28EA8A-D6F4-4712-855B-894561058679}" type="presOf" srcId="{50062064-8F87-4AB7-9745-D00D99DA991C}" destId="{ED5BA2A8-AB94-47DD-A2E6-B7D8EB4D8C7E}" srcOrd="0" destOrd="0" presId="urn:microsoft.com/office/officeart/2005/8/layout/hList9"/>
    <dgm:cxn modelId="{50A63D99-DD2C-46D3-A5AE-0C540D3B1A8C}" type="presOf" srcId="{BA614A28-B20F-44A4-A1A2-ACB32F9751BD}" destId="{6F61DB8A-AFF3-40F1-B44D-54C5F2ACFF27}" srcOrd="1" destOrd="0" presId="urn:microsoft.com/office/officeart/2005/8/layout/hList9"/>
    <dgm:cxn modelId="{46AB22B0-B5A6-459A-9CCE-78A07EF20E6F}" type="presOf" srcId="{8BF0E582-03F0-4190-B9B6-F608E75E8271}" destId="{FDE7E61C-7D95-4AC4-82E8-1FA2E2DAFE7D}" srcOrd="0" destOrd="0" presId="urn:microsoft.com/office/officeart/2005/8/layout/hList9"/>
    <dgm:cxn modelId="{D91E85B9-96FE-416A-AF8B-F0FE6841A2B3}" srcId="{7CE81D5A-E8E6-4382-8B08-FCCDFC92664A}" destId="{50062064-8F87-4AB7-9745-D00D99DA991C}" srcOrd="2" destOrd="0" parTransId="{2EDCD464-0C49-43E7-9B85-E768CB6E2A28}" sibTransId="{0478A4D6-DFE0-4163-A604-5236A2267A5C}"/>
    <dgm:cxn modelId="{A89644C3-D897-4062-BFC4-7FFBA8CB56FA}" type="presOf" srcId="{55955469-2450-4EB1-A5E2-1980F041D621}" destId="{179FD888-86A4-480C-BB39-8FBA68184077}" srcOrd="0" destOrd="0" presId="urn:microsoft.com/office/officeart/2005/8/layout/hList9"/>
    <dgm:cxn modelId="{00A58ED1-179F-424D-9364-C2AC4B7084D4}" srcId="{9E24A2F8-1B34-4A2F-AA50-889C8EE1EE3B}" destId="{8BF0E582-03F0-4190-B9B6-F608E75E8271}" srcOrd="1" destOrd="0" parTransId="{E8D90FBD-7E80-4465-8B0E-9EE834CB2667}" sibTransId="{41CF7474-855F-43F4-B674-EE68870F884E}"/>
    <dgm:cxn modelId="{8F2687E5-0114-4AD7-BAAC-5E9E354ACAC2}" type="presOf" srcId="{61569598-94D9-4BAF-85CB-29B6F4B45872}" destId="{CA0E5CA2-516D-4048-9FB1-15AAA44D1578}" srcOrd="1" destOrd="0" presId="urn:microsoft.com/office/officeart/2005/8/layout/hList9"/>
    <dgm:cxn modelId="{D847ADE7-E4BE-4A9D-98B5-682D1E22D493}" type="presOf" srcId="{7C3188D1-3709-4836-A232-ACEBD2D5386E}" destId="{803C1D0B-C1CD-476E-8E25-705ADD1010E3}" srcOrd="1" destOrd="0" presId="urn:microsoft.com/office/officeart/2005/8/layout/hList9"/>
    <dgm:cxn modelId="{841426F1-9159-43BD-BD0F-060D54DA8F21}" srcId="{7CE81D5A-E8E6-4382-8B08-FCCDFC92664A}" destId="{55955469-2450-4EB1-A5E2-1980F041D621}" srcOrd="1" destOrd="0" parTransId="{006025D1-A483-4520-9188-C2CF63F54CD3}" sibTransId="{5CBE23F7-9C3E-413F-BF8B-52F6B217D802}"/>
    <dgm:cxn modelId="{B2355CF6-6A91-47A7-B250-9A0B0B700309}" type="presOf" srcId="{FA8F587B-BCE5-4508-A3A2-827EEA7A1F32}" destId="{72AC1FB1-1554-4B2F-B3B5-C15906CAA6B7}" srcOrd="0" destOrd="0" presId="urn:microsoft.com/office/officeart/2005/8/layout/hList9"/>
    <dgm:cxn modelId="{EB5845F8-D03C-4D6F-8999-4EBFA8D86308}" type="presOf" srcId="{4D8E52BD-80D1-428F-86E0-B86534205BBD}" destId="{AF1F8197-52A0-4A9E-AEC6-0D99AC107B3D}" srcOrd="0" destOrd="0" presId="urn:microsoft.com/office/officeart/2005/8/layout/hList9"/>
    <dgm:cxn modelId="{9D45CBF9-5536-4478-AC90-F0D33331FF4E}" type="presOf" srcId="{4D8E52BD-80D1-428F-86E0-B86534205BBD}" destId="{0CD4326B-ED4C-4DD4-8F5A-FD7333B0162E}" srcOrd="1" destOrd="0" presId="urn:microsoft.com/office/officeart/2005/8/layout/hList9"/>
    <dgm:cxn modelId="{6034D807-9375-4CBA-B382-3F3B10E70741}" type="presParOf" srcId="{72AC1FB1-1554-4B2F-B3B5-C15906CAA6B7}" destId="{FA6620A1-C012-41FD-BFBB-9882E5691E1D}" srcOrd="0" destOrd="0" presId="urn:microsoft.com/office/officeart/2005/8/layout/hList9"/>
    <dgm:cxn modelId="{726D3F55-03ED-46D8-9435-3852B8FB65B9}" type="presParOf" srcId="{72AC1FB1-1554-4B2F-B3B5-C15906CAA6B7}" destId="{5135E4B8-C912-4965-AD8D-62A572A9C3A6}" srcOrd="1" destOrd="0" presId="urn:microsoft.com/office/officeart/2005/8/layout/hList9"/>
    <dgm:cxn modelId="{959F0D63-A600-4B85-804F-70EC3F949A96}" type="presParOf" srcId="{5135E4B8-C912-4965-AD8D-62A572A9C3A6}" destId="{33CE2944-B508-4432-93BA-F0218351EA2C}" srcOrd="0" destOrd="0" presId="urn:microsoft.com/office/officeart/2005/8/layout/hList9"/>
    <dgm:cxn modelId="{D3FCA39E-8500-48A8-948F-344F5657CA97}" type="presParOf" srcId="{5135E4B8-C912-4965-AD8D-62A572A9C3A6}" destId="{CB42C5F9-CAB5-43E9-9481-58F8847FED74}" srcOrd="1" destOrd="0" presId="urn:microsoft.com/office/officeart/2005/8/layout/hList9"/>
    <dgm:cxn modelId="{6AE7E7EB-706C-4BD7-9F93-A52520127CFC}" type="presParOf" srcId="{CB42C5F9-CAB5-43E9-9481-58F8847FED74}" destId="{AF1F8197-52A0-4A9E-AEC6-0D99AC107B3D}" srcOrd="0" destOrd="0" presId="urn:microsoft.com/office/officeart/2005/8/layout/hList9"/>
    <dgm:cxn modelId="{ED5D62E2-7374-42C2-903D-A7DCBA51A6D6}" type="presParOf" srcId="{CB42C5F9-CAB5-43E9-9481-58F8847FED74}" destId="{0CD4326B-ED4C-4DD4-8F5A-FD7333B0162E}" srcOrd="1" destOrd="0" presId="urn:microsoft.com/office/officeart/2005/8/layout/hList9"/>
    <dgm:cxn modelId="{38184A65-2892-4A2D-AF8A-8C5FD6D05DF9}" type="presParOf" srcId="{5135E4B8-C912-4965-AD8D-62A572A9C3A6}" destId="{E0257AF9-C46D-465D-BB63-A32D0E0BC88A}" srcOrd="2" destOrd="0" presId="urn:microsoft.com/office/officeart/2005/8/layout/hList9"/>
    <dgm:cxn modelId="{F45241C0-5FB4-4A78-9A8D-D47858EF913C}" type="presParOf" srcId="{E0257AF9-C46D-465D-BB63-A32D0E0BC88A}" destId="{FDE7E61C-7D95-4AC4-82E8-1FA2E2DAFE7D}" srcOrd="0" destOrd="0" presId="urn:microsoft.com/office/officeart/2005/8/layout/hList9"/>
    <dgm:cxn modelId="{6838CE86-8480-4586-993F-F8E08DE42B5C}" type="presParOf" srcId="{E0257AF9-C46D-465D-BB63-A32D0E0BC88A}" destId="{681123F3-8498-4C78-B41B-3ACD4EC43FBD}" srcOrd="1" destOrd="0" presId="urn:microsoft.com/office/officeart/2005/8/layout/hList9"/>
    <dgm:cxn modelId="{54826378-6F33-4AE4-A6E9-43748B0F4CE4}" type="presParOf" srcId="{5135E4B8-C912-4965-AD8D-62A572A9C3A6}" destId="{D80D4CC0-770D-423C-B8F9-4DE402973613}" srcOrd="3" destOrd="0" presId="urn:microsoft.com/office/officeart/2005/8/layout/hList9"/>
    <dgm:cxn modelId="{662993D7-762E-48CF-BFF4-0C2228176048}" type="presParOf" srcId="{D80D4CC0-770D-423C-B8F9-4DE402973613}" destId="{2717C5C2-F8C8-46BA-8957-8C69E4CB6FF7}" srcOrd="0" destOrd="0" presId="urn:microsoft.com/office/officeart/2005/8/layout/hList9"/>
    <dgm:cxn modelId="{4F26C34D-0736-4589-ACD1-AF752ADDA453}" type="presParOf" srcId="{D80D4CC0-770D-423C-B8F9-4DE402973613}" destId="{CA0E5CA2-516D-4048-9FB1-15AAA44D1578}" srcOrd="1" destOrd="0" presId="urn:microsoft.com/office/officeart/2005/8/layout/hList9"/>
    <dgm:cxn modelId="{CEED915A-25A7-4194-ABE4-1D89915B3F78}" type="presParOf" srcId="{5135E4B8-C912-4965-AD8D-62A572A9C3A6}" destId="{88F4D361-D0D0-4B9C-BAD0-1795C1B0532C}" srcOrd="4" destOrd="0" presId="urn:microsoft.com/office/officeart/2005/8/layout/hList9"/>
    <dgm:cxn modelId="{6805473C-5EAC-4759-ACB9-A66E47A67552}" type="presParOf" srcId="{88F4D361-D0D0-4B9C-BAD0-1795C1B0532C}" destId="{018ADE37-DFEC-429D-A3A5-EEB9D04A7C15}" srcOrd="0" destOrd="0" presId="urn:microsoft.com/office/officeart/2005/8/layout/hList9"/>
    <dgm:cxn modelId="{996EC218-C346-4E14-BB39-772A58598001}" type="presParOf" srcId="{88F4D361-D0D0-4B9C-BAD0-1795C1B0532C}" destId="{6F61DB8A-AFF3-40F1-B44D-54C5F2ACFF27}" srcOrd="1" destOrd="0" presId="urn:microsoft.com/office/officeart/2005/8/layout/hList9"/>
    <dgm:cxn modelId="{4B8BF699-B22D-48D2-8BDB-3AEB3A1948E6}" type="presParOf" srcId="{72AC1FB1-1554-4B2F-B3B5-C15906CAA6B7}" destId="{4ECA8D43-8F0B-4800-B780-78E1A14CF901}" srcOrd="2" destOrd="0" presId="urn:microsoft.com/office/officeart/2005/8/layout/hList9"/>
    <dgm:cxn modelId="{28DDCB11-E43A-45CB-BFA9-F002D9301C02}" type="presParOf" srcId="{72AC1FB1-1554-4B2F-B3B5-C15906CAA6B7}" destId="{5A4EBE48-F8FB-4AE3-BF57-940EA511EE61}" srcOrd="3" destOrd="0" presId="urn:microsoft.com/office/officeart/2005/8/layout/hList9"/>
    <dgm:cxn modelId="{B2878BF9-8F49-4A35-9C67-69F78FA3F992}" type="presParOf" srcId="{72AC1FB1-1554-4B2F-B3B5-C15906CAA6B7}" destId="{4671628F-B44A-4D78-94B3-36D856770959}" srcOrd="4" destOrd="0" presId="urn:microsoft.com/office/officeart/2005/8/layout/hList9"/>
    <dgm:cxn modelId="{C0B7E480-4EF5-4C30-B087-5A9941F1BE01}" type="presParOf" srcId="{72AC1FB1-1554-4B2F-B3B5-C15906CAA6B7}" destId="{AB28995E-7896-4E32-B6D9-33EEF90E549B}" srcOrd="5" destOrd="0" presId="urn:microsoft.com/office/officeart/2005/8/layout/hList9"/>
    <dgm:cxn modelId="{76CF1B85-9AA3-42DD-82A7-239B8BF5C94F}" type="presParOf" srcId="{72AC1FB1-1554-4B2F-B3B5-C15906CAA6B7}" destId="{AAD33134-C490-4073-8603-C262EBCBCA1F}" srcOrd="6" destOrd="0" presId="urn:microsoft.com/office/officeart/2005/8/layout/hList9"/>
    <dgm:cxn modelId="{FBFE49B3-04B7-495B-932D-EBFE63EEF90A}" type="presParOf" srcId="{AAD33134-C490-4073-8603-C262EBCBCA1F}" destId="{F31CF7DE-EA4B-41DD-982F-6AEA7DF6E8D7}" srcOrd="0" destOrd="0" presId="urn:microsoft.com/office/officeart/2005/8/layout/hList9"/>
    <dgm:cxn modelId="{0DC68219-6AEA-46E4-B491-6051C2EA315A}" type="presParOf" srcId="{AAD33134-C490-4073-8603-C262EBCBCA1F}" destId="{450D398C-6AF2-4367-B023-00C18D29C0B9}" srcOrd="1" destOrd="0" presId="urn:microsoft.com/office/officeart/2005/8/layout/hList9"/>
    <dgm:cxn modelId="{4F21C1F2-66EA-4072-8535-1E07A0A1C71D}" type="presParOf" srcId="{450D398C-6AF2-4367-B023-00C18D29C0B9}" destId="{44A98CCF-C226-4740-9652-A99CF083B84C}" srcOrd="0" destOrd="0" presId="urn:microsoft.com/office/officeart/2005/8/layout/hList9"/>
    <dgm:cxn modelId="{F704010B-DBBF-4EA6-AF9C-E88F1BD8A9B3}" type="presParOf" srcId="{450D398C-6AF2-4367-B023-00C18D29C0B9}" destId="{803C1D0B-C1CD-476E-8E25-705ADD1010E3}" srcOrd="1" destOrd="0" presId="urn:microsoft.com/office/officeart/2005/8/layout/hList9"/>
    <dgm:cxn modelId="{ACD037D9-890E-463D-8BBC-4BCF7F7FFB07}" type="presParOf" srcId="{AAD33134-C490-4073-8603-C262EBCBCA1F}" destId="{CD7C3843-563A-4384-B150-1A14D63E4915}" srcOrd="2" destOrd="0" presId="urn:microsoft.com/office/officeart/2005/8/layout/hList9"/>
    <dgm:cxn modelId="{C0BEB193-658D-4009-B259-87A34B652C68}" type="presParOf" srcId="{CD7C3843-563A-4384-B150-1A14D63E4915}" destId="{179FD888-86A4-480C-BB39-8FBA68184077}" srcOrd="0" destOrd="0" presId="urn:microsoft.com/office/officeart/2005/8/layout/hList9"/>
    <dgm:cxn modelId="{361955D8-6994-4535-A0BF-1436B993FC8E}" type="presParOf" srcId="{CD7C3843-563A-4384-B150-1A14D63E4915}" destId="{E2B57EAB-5A38-40B9-A2C2-F649CCB17562}" srcOrd="1" destOrd="0" presId="urn:microsoft.com/office/officeart/2005/8/layout/hList9"/>
    <dgm:cxn modelId="{F09A82DD-05EC-4FA1-B7CC-D5C8157C7466}" type="presParOf" srcId="{AAD33134-C490-4073-8603-C262EBCBCA1F}" destId="{47B89FB2-78D9-4705-8703-C363A980BBA6}" srcOrd="3" destOrd="0" presId="urn:microsoft.com/office/officeart/2005/8/layout/hList9"/>
    <dgm:cxn modelId="{34692D0A-F160-4D12-9A56-5B1A28F38159}" type="presParOf" srcId="{47B89FB2-78D9-4705-8703-C363A980BBA6}" destId="{ED5BA2A8-AB94-47DD-A2E6-B7D8EB4D8C7E}" srcOrd="0" destOrd="0" presId="urn:microsoft.com/office/officeart/2005/8/layout/hList9"/>
    <dgm:cxn modelId="{0C905A65-9824-4643-B00F-B3CD569515AE}" type="presParOf" srcId="{47B89FB2-78D9-4705-8703-C363A980BBA6}" destId="{8D24F3D7-3343-4138-A9F9-B794A992F6AE}" srcOrd="1" destOrd="0" presId="urn:microsoft.com/office/officeart/2005/8/layout/hList9"/>
    <dgm:cxn modelId="{B3F1245B-D5A0-47C2-AA7E-675F6E0C6DB2}" type="presParOf" srcId="{AAD33134-C490-4073-8603-C262EBCBCA1F}" destId="{296A05C7-2819-40E4-9286-7EC66431B4DD}" srcOrd="4" destOrd="0" presId="urn:microsoft.com/office/officeart/2005/8/layout/hList9"/>
    <dgm:cxn modelId="{444BAF7D-70DA-4DED-8744-E2A18D706BCE}" type="presParOf" srcId="{296A05C7-2819-40E4-9286-7EC66431B4DD}" destId="{603A42AB-3479-4CEA-A018-9C3E0A796949}" srcOrd="0" destOrd="0" presId="urn:microsoft.com/office/officeart/2005/8/layout/hList9"/>
    <dgm:cxn modelId="{E3239173-300D-4BBD-A7D2-ECD450098B4E}" type="presParOf" srcId="{296A05C7-2819-40E4-9286-7EC66431B4DD}" destId="{058B0416-2E7F-405C-B22E-FA276DE5AA55}" srcOrd="1" destOrd="0" presId="urn:microsoft.com/office/officeart/2005/8/layout/hList9"/>
    <dgm:cxn modelId="{A06E5F4E-5548-4807-9FEC-DF8183F2673E}" type="presParOf" srcId="{72AC1FB1-1554-4B2F-B3B5-C15906CAA6B7}" destId="{07142F74-522D-4CE6-983C-F96540F73E95}" srcOrd="7" destOrd="0" presId="urn:microsoft.com/office/officeart/2005/8/layout/hList9"/>
    <dgm:cxn modelId="{01FD5CD9-35AA-405F-ADFD-43590AEC2103}" type="presParOf" srcId="{72AC1FB1-1554-4B2F-B3B5-C15906CAA6B7}" destId="{FD846C06-1F2B-4442-A157-775C99F25EE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A8F587B-BCE5-4508-A3A2-827EEA7A1F32}" type="doc">
      <dgm:prSet loTypeId="urn:microsoft.com/office/officeart/2005/8/layout/hList9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E24A2F8-1B34-4A2F-AA50-889C8EE1EE3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Pros </a:t>
          </a:r>
        </a:p>
      </dgm:t>
    </dgm:pt>
    <dgm:pt modelId="{9FE71452-ECCC-4A0A-B226-FFE7239EC190}" type="parTrans" cxnId="{B4BE7A7C-20C2-4461-9BD5-7A1D18FD7EE0}">
      <dgm:prSet/>
      <dgm:spPr/>
      <dgm:t>
        <a:bodyPr/>
        <a:lstStyle/>
        <a:p>
          <a:endParaRPr lang="en-GB"/>
        </a:p>
      </dgm:t>
    </dgm:pt>
    <dgm:pt modelId="{3466BE94-4728-4F5C-A27F-189D8C96AEA8}" type="sibTrans" cxnId="{B4BE7A7C-20C2-4461-9BD5-7A1D18FD7EE0}">
      <dgm:prSet/>
      <dgm:spPr/>
      <dgm:t>
        <a:bodyPr/>
        <a:lstStyle/>
        <a:p>
          <a:endParaRPr lang="en-GB"/>
        </a:p>
      </dgm:t>
    </dgm:pt>
    <dgm:pt modelId="{7CE81D5A-E8E6-4382-8B08-FCCDFC92664A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Cons</a:t>
          </a:r>
        </a:p>
      </dgm:t>
    </dgm:pt>
    <dgm:pt modelId="{3CB50FFC-7692-414F-9280-4A1CB2FED54A}" type="parTrans" cxnId="{8405CC3F-1CEE-4824-8B3F-C52B33BC1C54}">
      <dgm:prSet/>
      <dgm:spPr/>
      <dgm:t>
        <a:bodyPr/>
        <a:lstStyle/>
        <a:p>
          <a:endParaRPr lang="en-GB"/>
        </a:p>
      </dgm:t>
    </dgm:pt>
    <dgm:pt modelId="{40478C9F-5CC5-4CBD-A8FD-FC60009B9434}" type="sibTrans" cxnId="{8405CC3F-1CEE-4824-8B3F-C52B33BC1C54}">
      <dgm:prSet/>
      <dgm:spPr/>
      <dgm:t>
        <a:bodyPr/>
        <a:lstStyle/>
        <a:p>
          <a:endParaRPr lang="en-GB"/>
        </a:p>
      </dgm:t>
    </dgm:pt>
    <dgm:pt modelId="{7C3188D1-3709-4836-A232-ACEBD2D5386E}">
      <dgm:prSet phldrT="[Text]"/>
      <dgm:spPr>
        <a:solidFill>
          <a:srgbClr val="FE8282"/>
        </a:solidFill>
      </dgm:spPr>
      <dgm:t>
        <a:bodyPr/>
        <a:lstStyle/>
        <a:p>
          <a:r>
            <a:rPr lang="en-GB" dirty="0"/>
            <a:t>Pain </a:t>
          </a:r>
        </a:p>
      </dgm:t>
    </dgm:pt>
    <dgm:pt modelId="{78AE449E-5643-4596-8559-D90D446C1CA3}" type="parTrans" cxnId="{1AA80C74-62B3-4AC0-8A41-06D3EDEFDBA0}">
      <dgm:prSet/>
      <dgm:spPr/>
      <dgm:t>
        <a:bodyPr/>
        <a:lstStyle/>
        <a:p>
          <a:endParaRPr lang="en-GB"/>
        </a:p>
      </dgm:t>
    </dgm:pt>
    <dgm:pt modelId="{724737CC-5009-4353-9CB5-6EAD43601525}" type="sibTrans" cxnId="{1AA80C74-62B3-4AC0-8A41-06D3EDEFDBA0}">
      <dgm:prSet/>
      <dgm:spPr/>
      <dgm:t>
        <a:bodyPr/>
        <a:lstStyle/>
        <a:p>
          <a:endParaRPr lang="en-GB"/>
        </a:p>
      </dgm:t>
    </dgm:pt>
    <dgm:pt modelId="{55955469-2450-4EB1-A5E2-1980F041D621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/>
            <a:t>Open wound </a:t>
          </a:r>
          <a:endParaRPr lang="en-GB" dirty="0"/>
        </a:p>
      </dgm:t>
    </dgm:pt>
    <dgm:pt modelId="{006025D1-A483-4520-9188-C2CF63F54CD3}" type="parTrans" cxnId="{841426F1-9159-43BD-BD0F-060D54DA8F21}">
      <dgm:prSet/>
      <dgm:spPr/>
      <dgm:t>
        <a:bodyPr/>
        <a:lstStyle/>
        <a:p>
          <a:endParaRPr lang="en-GB"/>
        </a:p>
      </dgm:t>
    </dgm:pt>
    <dgm:pt modelId="{5CBE23F7-9C3E-413F-BF8B-52F6B217D802}" type="sibTrans" cxnId="{841426F1-9159-43BD-BD0F-060D54DA8F21}">
      <dgm:prSet/>
      <dgm:spPr/>
      <dgm:t>
        <a:bodyPr/>
        <a:lstStyle/>
        <a:p>
          <a:endParaRPr lang="en-GB"/>
        </a:p>
      </dgm:t>
    </dgm:pt>
    <dgm:pt modelId="{B9034E6B-84D8-4608-A1C8-721BE811EA80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Requires none licensed NSAIDS + local</a:t>
          </a:r>
        </a:p>
      </dgm:t>
    </dgm:pt>
    <dgm:pt modelId="{A9C24190-F8CF-4885-9632-A5C584632FB9}" type="parTrans" cxnId="{A6E5988A-9127-4B57-9D84-619EA93CC272}">
      <dgm:prSet/>
      <dgm:spPr/>
      <dgm:t>
        <a:bodyPr/>
        <a:lstStyle/>
        <a:p>
          <a:endParaRPr lang="en-GB"/>
        </a:p>
      </dgm:t>
    </dgm:pt>
    <dgm:pt modelId="{373C7691-04D6-4FF9-8343-49595403FB27}" type="sibTrans" cxnId="{A6E5988A-9127-4B57-9D84-619EA93CC272}">
      <dgm:prSet/>
      <dgm:spPr/>
      <dgm:t>
        <a:bodyPr/>
        <a:lstStyle/>
        <a:p>
          <a:endParaRPr lang="en-GB"/>
        </a:p>
      </dgm:t>
    </dgm:pt>
    <dgm:pt modelId="{4D8E52BD-80D1-428F-86E0-B86534205BBD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Immediate removal</a:t>
          </a:r>
        </a:p>
      </dgm:t>
    </dgm:pt>
    <dgm:pt modelId="{C725DCBC-235D-477E-B50F-FBC06C75AF2C}" type="parTrans" cxnId="{40895836-63F9-45EE-B0E1-C9033A758678}">
      <dgm:prSet/>
      <dgm:spPr/>
      <dgm:t>
        <a:bodyPr/>
        <a:lstStyle/>
        <a:p>
          <a:endParaRPr lang="en-GB"/>
        </a:p>
      </dgm:t>
    </dgm:pt>
    <dgm:pt modelId="{A0AEE358-F7A2-4BBE-BC4D-D369ACEF5427}" type="sibTrans" cxnId="{40895836-63F9-45EE-B0E1-C9033A758678}">
      <dgm:prSet/>
      <dgm:spPr/>
      <dgm:t>
        <a:bodyPr/>
        <a:lstStyle/>
        <a:p>
          <a:endParaRPr lang="en-GB"/>
        </a:p>
      </dgm:t>
    </dgm:pt>
    <dgm:pt modelId="{8BF0E582-03F0-4190-B9B6-F608E75E8271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With proper local and NSAIDs can be good welfare</a:t>
          </a:r>
        </a:p>
      </dgm:t>
    </dgm:pt>
    <dgm:pt modelId="{E8D90FBD-7E80-4465-8B0E-9EE834CB2667}" type="parTrans" cxnId="{00A58ED1-179F-424D-9364-C2AC4B7084D4}">
      <dgm:prSet/>
      <dgm:spPr/>
      <dgm:t>
        <a:bodyPr/>
        <a:lstStyle/>
        <a:p>
          <a:endParaRPr lang="en-GB"/>
        </a:p>
      </dgm:t>
    </dgm:pt>
    <dgm:pt modelId="{41CF7474-855F-43F4-B674-EE68870F884E}" type="sibTrans" cxnId="{00A58ED1-179F-424D-9364-C2AC4B7084D4}">
      <dgm:prSet/>
      <dgm:spPr/>
      <dgm:t>
        <a:bodyPr/>
        <a:lstStyle/>
        <a:p>
          <a:endParaRPr lang="en-GB"/>
        </a:p>
      </dgm:t>
    </dgm:pt>
    <dgm:pt modelId="{50062064-8F87-4AB7-9745-D00D99DA991C}">
      <dgm:prSet phldrT="[Text]"/>
      <dgm:spPr>
        <a:solidFill>
          <a:srgbClr val="FE8282">
            <a:alpha val="90000"/>
          </a:srgbClr>
        </a:solidFill>
      </dgm:spPr>
      <dgm:t>
        <a:bodyPr/>
        <a:lstStyle/>
        <a:p>
          <a:r>
            <a:rPr lang="en-GB" dirty="0"/>
            <a:t>More invasive </a:t>
          </a:r>
        </a:p>
      </dgm:t>
    </dgm:pt>
    <dgm:pt modelId="{0478A4D6-DFE0-4163-A604-5236A2267A5C}" type="sibTrans" cxnId="{D91E85B9-96FE-416A-AF8B-F0FE6841A2B3}">
      <dgm:prSet/>
      <dgm:spPr/>
      <dgm:t>
        <a:bodyPr/>
        <a:lstStyle/>
        <a:p>
          <a:endParaRPr lang="en-GB"/>
        </a:p>
      </dgm:t>
    </dgm:pt>
    <dgm:pt modelId="{2EDCD464-0C49-43E7-9B85-E768CB6E2A28}" type="parTrans" cxnId="{D91E85B9-96FE-416A-AF8B-F0FE6841A2B3}">
      <dgm:prSet/>
      <dgm:spPr/>
      <dgm:t>
        <a:bodyPr/>
        <a:lstStyle/>
        <a:p>
          <a:endParaRPr lang="en-GB"/>
        </a:p>
      </dgm:t>
    </dgm:pt>
    <dgm:pt modelId="{13C354F9-496A-44EA-BC19-943FC174E76C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dirty="0"/>
            <a:t>Older animals</a:t>
          </a:r>
        </a:p>
      </dgm:t>
    </dgm:pt>
    <dgm:pt modelId="{A82F5111-0930-4D76-B117-6CBBD609CEE1}" type="parTrans" cxnId="{F17F6099-509E-4A92-9542-5989EA623E48}">
      <dgm:prSet/>
      <dgm:spPr/>
    </dgm:pt>
    <dgm:pt modelId="{0E578C2D-FA71-4139-8BA9-CFB7B68C41AC}" type="sibTrans" cxnId="{F17F6099-509E-4A92-9542-5989EA623E48}">
      <dgm:prSet/>
      <dgm:spPr/>
    </dgm:pt>
    <dgm:pt modelId="{72AC1FB1-1554-4B2F-B3B5-C15906CAA6B7}" type="pres">
      <dgm:prSet presAssocID="{FA8F587B-BCE5-4508-A3A2-827EEA7A1F32}" presName="list" presStyleCnt="0">
        <dgm:presLayoutVars>
          <dgm:dir/>
          <dgm:animLvl val="lvl"/>
        </dgm:presLayoutVars>
      </dgm:prSet>
      <dgm:spPr/>
    </dgm:pt>
    <dgm:pt modelId="{FA6620A1-C012-41FD-BFBB-9882E5691E1D}" type="pres">
      <dgm:prSet presAssocID="{9E24A2F8-1B34-4A2F-AA50-889C8EE1EE3B}" presName="posSpace" presStyleCnt="0"/>
      <dgm:spPr/>
    </dgm:pt>
    <dgm:pt modelId="{5135E4B8-C912-4965-AD8D-62A572A9C3A6}" type="pres">
      <dgm:prSet presAssocID="{9E24A2F8-1B34-4A2F-AA50-889C8EE1EE3B}" presName="vertFlow" presStyleCnt="0"/>
      <dgm:spPr/>
    </dgm:pt>
    <dgm:pt modelId="{33CE2944-B508-4432-93BA-F0218351EA2C}" type="pres">
      <dgm:prSet presAssocID="{9E24A2F8-1B34-4A2F-AA50-889C8EE1EE3B}" presName="topSpace" presStyleCnt="0"/>
      <dgm:spPr/>
    </dgm:pt>
    <dgm:pt modelId="{CB42C5F9-CAB5-43E9-9481-58F8847FED74}" type="pres">
      <dgm:prSet presAssocID="{9E24A2F8-1B34-4A2F-AA50-889C8EE1EE3B}" presName="firstComp" presStyleCnt="0"/>
      <dgm:spPr/>
    </dgm:pt>
    <dgm:pt modelId="{AF1F8197-52A0-4A9E-AEC6-0D99AC107B3D}" type="pres">
      <dgm:prSet presAssocID="{9E24A2F8-1B34-4A2F-AA50-889C8EE1EE3B}" presName="firstChild" presStyleLbl="bgAccFollowNode1" presStyleIdx="0" presStyleCnt="7"/>
      <dgm:spPr/>
    </dgm:pt>
    <dgm:pt modelId="{0CD4326B-ED4C-4DD4-8F5A-FD7333B0162E}" type="pres">
      <dgm:prSet presAssocID="{9E24A2F8-1B34-4A2F-AA50-889C8EE1EE3B}" presName="firstChildTx" presStyleLbl="bgAccFollowNode1" presStyleIdx="0" presStyleCnt="7">
        <dgm:presLayoutVars>
          <dgm:bulletEnabled val="1"/>
        </dgm:presLayoutVars>
      </dgm:prSet>
      <dgm:spPr/>
    </dgm:pt>
    <dgm:pt modelId="{E0257AF9-C46D-465D-BB63-A32D0E0BC88A}" type="pres">
      <dgm:prSet presAssocID="{8BF0E582-03F0-4190-B9B6-F608E75E8271}" presName="comp" presStyleCnt="0"/>
      <dgm:spPr/>
    </dgm:pt>
    <dgm:pt modelId="{FDE7E61C-7D95-4AC4-82E8-1FA2E2DAFE7D}" type="pres">
      <dgm:prSet presAssocID="{8BF0E582-03F0-4190-B9B6-F608E75E8271}" presName="child" presStyleLbl="bgAccFollowNode1" presStyleIdx="1" presStyleCnt="7" custScaleY="168067"/>
      <dgm:spPr/>
    </dgm:pt>
    <dgm:pt modelId="{681123F3-8498-4C78-B41B-3ACD4EC43FBD}" type="pres">
      <dgm:prSet presAssocID="{8BF0E582-03F0-4190-B9B6-F608E75E8271}" presName="childTx" presStyleLbl="bgAccFollowNode1" presStyleIdx="1" presStyleCnt="7">
        <dgm:presLayoutVars>
          <dgm:bulletEnabled val="1"/>
        </dgm:presLayoutVars>
      </dgm:prSet>
      <dgm:spPr/>
    </dgm:pt>
    <dgm:pt modelId="{06132018-40E1-4631-A8A9-6B05B4BC3592}" type="pres">
      <dgm:prSet presAssocID="{13C354F9-496A-44EA-BC19-943FC174E76C}" presName="comp" presStyleCnt="0"/>
      <dgm:spPr/>
    </dgm:pt>
    <dgm:pt modelId="{1EA49AAA-BD69-4242-A183-987EC5FA0E55}" type="pres">
      <dgm:prSet presAssocID="{13C354F9-496A-44EA-BC19-943FC174E76C}" presName="child" presStyleLbl="bgAccFollowNode1" presStyleIdx="2" presStyleCnt="7"/>
      <dgm:spPr/>
    </dgm:pt>
    <dgm:pt modelId="{CDC34BAE-C3DA-4574-BCAD-0BCA88A901B6}" type="pres">
      <dgm:prSet presAssocID="{13C354F9-496A-44EA-BC19-943FC174E76C}" presName="childTx" presStyleLbl="bgAccFollowNode1" presStyleIdx="2" presStyleCnt="7">
        <dgm:presLayoutVars>
          <dgm:bulletEnabled val="1"/>
        </dgm:presLayoutVars>
      </dgm:prSet>
      <dgm:spPr/>
    </dgm:pt>
    <dgm:pt modelId="{4ECA8D43-8F0B-4800-B780-78E1A14CF901}" type="pres">
      <dgm:prSet presAssocID="{9E24A2F8-1B34-4A2F-AA50-889C8EE1EE3B}" presName="negSpace" presStyleCnt="0"/>
      <dgm:spPr/>
    </dgm:pt>
    <dgm:pt modelId="{5A4EBE48-F8FB-4AE3-BF57-940EA511EE61}" type="pres">
      <dgm:prSet presAssocID="{9E24A2F8-1B34-4A2F-AA50-889C8EE1EE3B}" presName="circle" presStyleLbl="node1" presStyleIdx="0" presStyleCnt="2"/>
      <dgm:spPr/>
    </dgm:pt>
    <dgm:pt modelId="{4671628F-B44A-4D78-94B3-36D856770959}" type="pres">
      <dgm:prSet presAssocID="{3466BE94-4728-4F5C-A27F-189D8C96AEA8}" presName="transSpace" presStyleCnt="0"/>
      <dgm:spPr/>
    </dgm:pt>
    <dgm:pt modelId="{AB28995E-7896-4E32-B6D9-33EEF90E549B}" type="pres">
      <dgm:prSet presAssocID="{7CE81D5A-E8E6-4382-8B08-FCCDFC92664A}" presName="posSpace" presStyleCnt="0"/>
      <dgm:spPr/>
    </dgm:pt>
    <dgm:pt modelId="{AAD33134-C490-4073-8603-C262EBCBCA1F}" type="pres">
      <dgm:prSet presAssocID="{7CE81D5A-E8E6-4382-8B08-FCCDFC92664A}" presName="vertFlow" presStyleCnt="0"/>
      <dgm:spPr/>
    </dgm:pt>
    <dgm:pt modelId="{F31CF7DE-EA4B-41DD-982F-6AEA7DF6E8D7}" type="pres">
      <dgm:prSet presAssocID="{7CE81D5A-E8E6-4382-8B08-FCCDFC92664A}" presName="topSpace" presStyleCnt="0"/>
      <dgm:spPr/>
    </dgm:pt>
    <dgm:pt modelId="{450D398C-6AF2-4367-B023-00C18D29C0B9}" type="pres">
      <dgm:prSet presAssocID="{7CE81D5A-E8E6-4382-8B08-FCCDFC92664A}" presName="firstComp" presStyleCnt="0"/>
      <dgm:spPr/>
    </dgm:pt>
    <dgm:pt modelId="{44A98CCF-C226-4740-9652-A99CF083B84C}" type="pres">
      <dgm:prSet presAssocID="{7CE81D5A-E8E6-4382-8B08-FCCDFC92664A}" presName="firstChild" presStyleLbl="bgAccFollowNode1" presStyleIdx="3" presStyleCnt="7" custLinFactNeighborX="-769" custLinFactNeighborY="705"/>
      <dgm:spPr/>
    </dgm:pt>
    <dgm:pt modelId="{803C1D0B-C1CD-476E-8E25-705ADD1010E3}" type="pres">
      <dgm:prSet presAssocID="{7CE81D5A-E8E6-4382-8B08-FCCDFC92664A}" presName="firstChildTx" presStyleLbl="bgAccFollowNode1" presStyleIdx="3" presStyleCnt="7">
        <dgm:presLayoutVars>
          <dgm:bulletEnabled val="1"/>
        </dgm:presLayoutVars>
      </dgm:prSet>
      <dgm:spPr/>
    </dgm:pt>
    <dgm:pt modelId="{CD7C3843-563A-4384-B150-1A14D63E4915}" type="pres">
      <dgm:prSet presAssocID="{55955469-2450-4EB1-A5E2-1980F041D621}" presName="comp" presStyleCnt="0"/>
      <dgm:spPr/>
    </dgm:pt>
    <dgm:pt modelId="{179FD888-86A4-480C-BB39-8FBA68184077}" type="pres">
      <dgm:prSet presAssocID="{55955469-2450-4EB1-A5E2-1980F041D621}" presName="child" presStyleLbl="bgAccFollowNode1" presStyleIdx="4" presStyleCnt="7"/>
      <dgm:spPr/>
    </dgm:pt>
    <dgm:pt modelId="{E2B57EAB-5A38-40B9-A2C2-F649CCB17562}" type="pres">
      <dgm:prSet presAssocID="{55955469-2450-4EB1-A5E2-1980F041D621}" presName="childTx" presStyleLbl="bgAccFollowNode1" presStyleIdx="4" presStyleCnt="7">
        <dgm:presLayoutVars>
          <dgm:bulletEnabled val="1"/>
        </dgm:presLayoutVars>
      </dgm:prSet>
      <dgm:spPr/>
    </dgm:pt>
    <dgm:pt modelId="{47B89FB2-78D9-4705-8703-C363A980BBA6}" type="pres">
      <dgm:prSet presAssocID="{50062064-8F87-4AB7-9745-D00D99DA991C}" presName="comp" presStyleCnt="0"/>
      <dgm:spPr/>
    </dgm:pt>
    <dgm:pt modelId="{ED5BA2A8-AB94-47DD-A2E6-B7D8EB4D8C7E}" type="pres">
      <dgm:prSet presAssocID="{50062064-8F87-4AB7-9745-D00D99DA991C}" presName="child" presStyleLbl="bgAccFollowNode1" presStyleIdx="5" presStyleCnt="7"/>
      <dgm:spPr/>
    </dgm:pt>
    <dgm:pt modelId="{8D24F3D7-3343-4138-A9F9-B794A992F6AE}" type="pres">
      <dgm:prSet presAssocID="{50062064-8F87-4AB7-9745-D00D99DA991C}" presName="childTx" presStyleLbl="bgAccFollowNode1" presStyleIdx="5" presStyleCnt="7">
        <dgm:presLayoutVars>
          <dgm:bulletEnabled val="1"/>
        </dgm:presLayoutVars>
      </dgm:prSet>
      <dgm:spPr/>
    </dgm:pt>
    <dgm:pt modelId="{296A05C7-2819-40E4-9286-7EC66431B4DD}" type="pres">
      <dgm:prSet presAssocID="{B9034E6B-84D8-4608-A1C8-721BE811EA80}" presName="comp" presStyleCnt="0"/>
      <dgm:spPr/>
    </dgm:pt>
    <dgm:pt modelId="{603A42AB-3479-4CEA-A018-9C3E0A796949}" type="pres">
      <dgm:prSet presAssocID="{B9034E6B-84D8-4608-A1C8-721BE811EA80}" presName="child" presStyleLbl="bgAccFollowNode1" presStyleIdx="6" presStyleCnt="7"/>
      <dgm:spPr/>
    </dgm:pt>
    <dgm:pt modelId="{058B0416-2E7F-405C-B22E-FA276DE5AA55}" type="pres">
      <dgm:prSet presAssocID="{B9034E6B-84D8-4608-A1C8-721BE811EA80}" presName="childTx" presStyleLbl="bgAccFollowNode1" presStyleIdx="6" presStyleCnt="7">
        <dgm:presLayoutVars>
          <dgm:bulletEnabled val="1"/>
        </dgm:presLayoutVars>
      </dgm:prSet>
      <dgm:spPr/>
    </dgm:pt>
    <dgm:pt modelId="{07142F74-522D-4CE6-983C-F96540F73E95}" type="pres">
      <dgm:prSet presAssocID="{7CE81D5A-E8E6-4382-8B08-FCCDFC92664A}" presName="negSpace" presStyleCnt="0"/>
      <dgm:spPr/>
    </dgm:pt>
    <dgm:pt modelId="{FD846C06-1F2B-4442-A157-775C99F25EE5}" type="pres">
      <dgm:prSet presAssocID="{7CE81D5A-E8E6-4382-8B08-FCCDFC92664A}" presName="circle" presStyleLbl="node1" presStyleIdx="1" presStyleCnt="2"/>
      <dgm:spPr/>
    </dgm:pt>
  </dgm:ptLst>
  <dgm:cxnLst>
    <dgm:cxn modelId="{176AE501-EB31-4A6A-BB06-FE16A833BC48}" type="presOf" srcId="{7C3188D1-3709-4836-A232-ACEBD2D5386E}" destId="{44A98CCF-C226-4740-9652-A99CF083B84C}" srcOrd="0" destOrd="0" presId="urn:microsoft.com/office/officeart/2005/8/layout/hList9"/>
    <dgm:cxn modelId="{9AEEF717-4F79-4342-8B77-078A77114711}" type="presOf" srcId="{50062064-8F87-4AB7-9745-D00D99DA991C}" destId="{8D24F3D7-3343-4138-A9F9-B794A992F6AE}" srcOrd="1" destOrd="0" presId="urn:microsoft.com/office/officeart/2005/8/layout/hList9"/>
    <dgm:cxn modelId="{EADEBD2B-C16A-4212-BBB4-73C4831DAE9B}" type="presOf" srcId="{B9034E6B-84D8-4608-A1C8-721BE811EA80}" destId="{603A42AB-3479-4CEA-A018-9C3E0A796949}" srcOrd="0" destOrd="0" presId="urn:microsoft.com/office/officeart/2005/8/layout/hList9"/>
    <dgm:cxn modelId="{7CD90A36-E070-4E0E-93AC-51EA9A278D81}" type="presOf" srcId="{55955469-2450-4EB1-A5E2-1980F041D621}" destId="{E2B57EAB-5A38-40B9-A2C2-F649CCB17562}" srcOrd="1" destOrd="0" presId="urn:microsoft.com/office/officeart/2005/8/layout/hList9"/>
    <dgm:cxn modelId="{40895836-63F9-45EE-B0E1-C9033A758678}" srcId="{9E24A2F8-1B34-4A2F-AA50-889C8EE1EE3B}" destId="{4D8E52BD-80D1-428F-86E0-B86534205BBD}" srcOrd="0" destOrd="0" parTransId="{C725DCBC-235D-477E-B50F-FBC06C75AF2C}" sibTransId="{A0AEE358-F7A2-4BBE-BC4D-D369ACEF5427}"/>
    <dgm:cxn modelId="{8405CC3F-1CEE-4824-8B3F-C52B33BC1C54}" srcId="{FA8F587B-BCE5-4508-A3A2-827EEA7A1F32}" destId="{7CE81D5A-E8E6-4382-8B08-FCCDFC92664A}" srcOrd="1" destOrd="0" parTransId="{3CB50FFC-7692-414F-9280-4A1CB2FED54A}" sibTransId="{40478C9F-5CC5-4CBD-A8FD-FC60009B9434}"/>
    <dgm:cxn modelId="{2F1E745B-5D72-4B1C-B5C5-28A2E1BD41C7}" type="presOf" srcId="{9E24A2F8-1B34-4A2F-AA50-889C8EE1EE3B}" destId="{5A4EBE48-F8FB-4AE3-BF57-940EA511EE61}" srcOrd="0" destOrd="0" presId="urn:microsoft.com/office/officeart/2005/8/layout/hList9"/>
    <dgm:cxn modelId="{020FA45B-FCFA-494A-9E61-EA2CCA5BB6F9}" type="presOf" srcId="{7CE81D5A-E8E6-4382-8B08-FCCDFC92664A}" destId="{FD846C06-1F2B-4442-A157-775C99F25EE5}" srcOrd="0" destOrd="0" presId="urn:microsoft.com/office/officeart/2005/8/layout/hList9"/>
    <dgm:cxn modelId="{FD3B3D5F-4787-47BD-A804-D9C8B5F11F3C}" type="presOf" srcId="{8BF0E582-03F0-4190-B9B6-F608E75E8271}" destId="{681123F3-8498-4C78-B41B-3ACD4EC43FBD}" srcOrd="1" destOrd="0" presId="urn:microsoft.com/office/officeart/2005/8/layout/hList9"/>
    <dgm:cxn modelId="{3A95F666-1BD9-4879-A5EB-A54E9097C95D}" type="presOf" srcId="{13C354F9-496A-44EA-BC19-943FC174E76C}" destId="{1EA49AAA-BD69-4242-A183-987EC5FA0E55}" srcOrd="0" destOrd="0" presId="urn:microsoft.com/office/officeart/2005/8/layout/hList9"/>
    <dgm:cxn modelId="{C2845267-7798-4D3A-8168-BB2139E50FC8}" type="presOf" srcId="{13C354F9-496A-44EA-BC19-943FC174E76C}" destId="{CDC34BAE-C3DA-4574-BCAD-0BCA88A901B6}" srcOrd="1" destOrd="0" presId="urn:microsoft.com/office/officeart/2005/8/layout/hList9"/>
    <dgm:cxn modelId="{1AA80C74-62B3-4AC0-8A41-06D3EDEFDBA0}" srcId="{7CE81D5A-E8E6-4382-8B08-FCCDFC92664A}" destId="{7C3188D1-3709-4836-A232-ACEBD2D5386E}" srcOrd="0" destOrd="0" parTransId="{78AE449E-5643-4596-8559-D90D446C1CA3}" sibTransId="{724737CC-5009-4353-9CB5-6EAD43601525}"/>
    <dgm:cxn modelId="{4D36AC76-11D6-430E-B706-A24A13297900}" type="presOf" srcId="{B9034E6B-84D8-4608-A1C8-721BE811EA80}" destId="{058B0416-2E7F-405C-B22E-FA276DE5AA55}" srcOrd="1" destOrd="0" presId="urn:microsoft.com/office/officeart/2005/8/layout/hList9"/>
    <dgm:cxn modelId="{B4BE7A7C-20C2-4461-9BD5-7A1D18FD7EE0}" srcId="{FA8F587B-BCE5-4508-A3A2-827EEA7A1F32}" destId="{9E24A2F8-1B34-4A2F-AA50-889C8EE1EE3B}" srcOrd="0" destOrd="0" parTransId="{9FE71452-ECCC-4A0A-B226-FFE7239EC190}" sibTransId="{3466BE94-4728-4F5C-A27F-189D8C96AEA8}"/>
    <dgm:cxn modelId="{A6E5988A-9127-4B57-9D84-619EA93CC272}" srcId="{7CE81D5A-E8E6-4382-8B08-FCCDFC92664A}" destId="{B9034E6B-84D8-4608-A1C8-721BE811EA80}" srcOrd="3" destOrd="0" parTransId="{A9C24190-F8CF-4885-9632-A5C584632FB9}" sibTransId="{373C7691-04D6-4FF9-8343-49595403FB27}"/>
    <dgm:cxn modelId="{1C28EA8A-D6F4-4712-855B-894561058679}" type="presOf" srcId="{50062064-8F87-4AB7-9745-D00D99DA991C}" destId="{ED5BA2A8-AB94-47DD-A2E6-B7D8EB4D8C7E}" srcOrd="0" destOrd="0" presId="urn:microsoft.com/office/officeart/2005/8/layout/hList9"/>
    <dgm:cxn modelId="{F17F6099-509E-4A92-9542-5989EA623E48}" srcId="{9E24A2F8-1B34-4A2F-AA50-889C8EE1EE3B}" destId="{13C354F9-496A-44EA-BC19-943FC174E76C}" srcOrd="2" destOrd="0" parTransId="{A82F5111-0930-4D76-B117-6CBBD609CEE1}" sibTransId="{0E578C2D-FA71-4139-8BA9-CFB7B68C41AC}"/>
    <dgm:cxn modelId="{46AB22B0-B5A6-459A-9CCE-78A07EF20E6F}" type="presOf" srcId="{8BF0E582-03F0-4190-B9B6-F608E75E8271}" destId="{FDE7E61C-7D95-4AC4-82E8-1FA2E2DAFE7D}" srcOrd="0" destOrd="0" presId="urn:microsoft.com/office/officeart/2005/8/layout/hList9"/>
    <dgm:cxn modelId="{D91E85B9-96FE-416A-AF8B-F0FE6841A2B3}" srcId="{7CE81D5A-E8E6-4382-8B08-FCCDFC92664A}" destId="{50062064-8F87-4AB7-9745-D00D99DA991C}" srcOrd="2" destOrd="0" parTransId="{2EDCD464-0C49-43E7-9B85-E768CB6E2A28}" sibTransId="{0478A4D6-DFE0-4163-A604-5236A2267A5C}"/>
    <dgm:cxn modelId="{A89644C3-D897-4062-BFC4-7FFBA8CB56FA}" type="presOf" srcId="{55955469-2450-4EB1-A5E2-1980F041D621}" destId="{179FD888-86A4-480C-BB39-8FBA68184077}" srcOrd="0" destOrd="0" presId="urn:microsoft.com/office/officeart/2005/8/layout/hList9"/>
    <dgm:cxn modelId="{00A58ED1-179F-424D-9364-C2AC4B7084D4}" srcId="{9E24A2F8-1B34-4A2F-AA50-889C8EE1EE3B}" destId="{8BF0E582-03F0-4190-B9B6-F608E75E8271}" srcOrd="1" destOrd="0" parTransId="{E8D90FBD-7E80-4465-8B0E-9EE834CB2667}" sibTransId="{41CF7474-855F-43F4-B674-EE68870F884E}"/>
    <dgm:cxn modelId="{D847ADE7-E4BE-4A9D-98B5-682D1E22D493}" type="presOf" srcId="{7C3188D1-3709-4836-A232-ACEBD2D5386E}" destId="{803C1D0B-C1CD-476E-8E25-705ADD1010E3}" srcOrd="1" destOrd="0" presId="urn:microsoft.com/office/officeart/2005/8/layout/hList9"/>
    <dgm:cxn modelId="{841426F1-9159-43BD-BD0F-060D54DA8F21}" srcId="{7CE81D5A-E8E6-4382-8B08-FCCDFC92664A}" destId="{55955469-2450-4EB1-A5E2-1980F041D621}" srcOrd="1" destOrd="0" parTransId="{006025D1-A483-4520-9188-C2CF63F54CD3}" sibTransId="{5CBE23F7-9C3E-413F-BF8B-52F6B217D802}"/>
    <dgm:cxn modelId="{B2355CF6-6A91-47A7-B250-9A0B0B700309}" type="presOf" srcId="{FA8F587B-BCE5-4508-A3A2-827EEA7A1F32}" destId="{72AC1FB1-1554-4B2F-B3B5-C15906CAA6B7}" srcOrd="0" destOrd="0" presId="urn:microsoft.com/office/officeart/2005/8/layout/hList9"/>
    <dgm:cxn modelId="{EB5845F8-D03C-4D6F-8999-4EBFA8D86308}" type="presOf" srcId="{4D8E52BD-80D1-428F-86E0-B86534205BBD}" destId="{AF1F8197-52A0-4A9E-AEC6-0D99AC107B3D}" srcOrd="0" destOrd="0" presId="urn:microsoft.com/office/officeart/2005/8/layout/hList9"/>
    <dgm:cxn modelId="{9D45CBF9-5536-4478-AC90-F0D33331FF4E}" type="presOf" srcId="{4D8E52BD-80D1-428F-86E0-B86534205BBD}" destId="{0CD4326B-ED4C-4DD4-8F5A-FD7333B0162E}" srcOrd="1" destOrd="0" presId="urn:microsoft.com/office/officeart/2005/8/layout/hList9"/>
    <dgm:cxn modelId="{6034D807-9375-4CBA-B382-3F3B10E70741}" type="presParOf" srcId="{72AC1FB1-1554-4B2F-B3B5-C15906CAA6B7}" destId="{FA6620A1-C012-41FD-BFBB-9882E5691E1D}" srcOrd="0" destOrd="0" presId="urn:microsoft.com/office/officeart/2005/8/layout/hList9"/>
    <dgm:cxn modelId="{726D3F55-03ED-46D8-9435-3852B8FB65B9}" type="presParOf" srcId="{72AC1FB1-1554-4B2F-B3B5-C15906CAA6B7}" destId="{5135E4B8-C912-4965-AD8D-62A572A9C3A6}" srcOrd="1" destOrd="0" presId="urn:microsoft.com/office/officeart/2005/8/layout/hList9"/>
    <dgm:cxn modelId="{959F0D63-A600-4B85-804F-70EC3F949A96}" type="presParOf" srcId="{5135E4B8-C912-4965-AD8D-62A572A9C3A6}" destId="{33CE2944-B508-4432-93BA-F0218351EA2C}" srcOrd="0" destOrd="0" presId="urn:microsoft.com/office/officeart/2005/8/layout/hList9"/>
    <dgm:cxn modelId="{D3FCA39E-8500-48A8-948F-344F5657CA97}" type="presParOf" srcId="{5135E4B8-C912-4965-AD8D-62A572A9C3A6}" destId="{CB42C5F9-CAB5-43E9-9481-58F8847FED74}" srcOrd="1" destOrd="0" presId="urn:microsoft.com/office/officeart/2005/8/layout/hList9"/>
    <dgm:cxn modelId="{6AE7E7EB-706C-4BD7-9F93-A52520127CFC}" type="presParOf" srcId="{CB42C5F9-CAB5-43E9-9481-58F8847FED74}" destId="{AF1F8197-52A0-4A9E-AEC6-0D99AC107B3D}" srcOrd="0" destOrd="0" presId="urn:microsoft.com/office/officeart/2005/8/layout/hList9"/>
    <dgm:cxn modelId="{ED5D62E2-7374-42C2-903D-A7DCBA51A6D6}" type="presParOf" srcId="{CB42C5F9-CAB5-43E9-9481-58F8847FED74}" destId="{0CD4326B-ED4C-4DD4-8F5A-FD7333B0162E}" srcOrd="1" destOrd="0" presId="urn:microsoft.com/office/officeart/2005/8/layout/hList9"/>
    <dgm:cxn modelId="{38184A65-2892-4A2D-AF8A-8C5FD6D05DF9}" type="presParOf" srcId="{5135E4B8-C912-4965-AD8D-62A572A9C3A6}" destId="{E0257AF9-C46D-465D-BB63-A32D0E0BC88A}" srcOrd="2" destOrd="0" presId="urn:microsoft.com/office/officeart/2005/8/layout/hList9"/>
    <dgm:cxn modelId="{F45241C0-5FB4-4A78-9A8D-D47858EF913C}" type="presParOf" srcId="{E0257AF9-C46D-465D-BB63-A32D0E0BC88A}" destId="{FDE7E61C-7D95-4AC4-82E8-1FA2E2DAFE7D}" srcOrd="0" destOrd="0" presId="urn:microsoft.com/office/officeart/2005/8/layout/hList9"/>
    <dgm:cxn modelId="{6838CE86-8480-4586-993F-F8E08DE42B5C}" type="presParOf" srcId="{E0257AF9-C46D-465D-BB63-A32D0E0BC88A}" destId="{681123F3-8498-4C78-B41B-3ACD4EC43FBD}" srcOrd="1" destOrd="0" presId="urn:microsoft.com/office/officeart/2005/8/layout/hList9"/>
    <dgm:cxn modelId="{0DF06701-B253-4FA0-8828-34B3865D1F57}" type="presParOf" srcId="{5135E4B8-C912-4965-AD8D-62A572A9C3A6}" destId="{06132018-40E1-4631-A8A9-6B05B4BC3592}" srcOrd="3" destOrd="0" presId="urn:microsoft.com/office/officeart/2005/8/layout/hList9"/>
    <dgm:cxn modelId="{EFBAE2C6-D17B-47DF-A3FE-6B235B05582D}" type="presParOf" srcId="{06132018-40E1-4631-A8A9-6B05B4BC3592}" destId="{1EA49AAA-BD69-4242-A183-987EC5FA0E55}" srcOrd="0" destOrd="0" presId="urn:microsoft.com/office/officeart/2005/8/layout/hList9"/>
    <dgm:cxn modelId="{637DA74E-3B26-4123-925F-4C78EE7EA10C}" type="presParOf" srcId="{06132018-40E1-4631-A8A9-6B05B4BC3592}" destId="{CDC34BAE-C3DA-4574-BCAD-0BCA88A901B6}" srcOrd="1" destOrd="0" presId="urn:microsoft.com/office/officeart/2005/8/layout/hList9"/>
    <dgm:cxn modelId="{4B8BF699-B22D-48D2-8BDB-3AEB3A1948E6}" type="presParOf" srcId="{72AC1FB1-1554-4B2F-B3B5-C15906CAA6B7}" destId="{4ECA8D43-8F0B-4800-B780-78E1A14CF901}" srcOrd="2" destOrd="0" presId="urn:microsoft.com/office/officeart/2005/8/layout/hList9"/>
    <dgm:cxn modelId="{28DDCB11-E43A-45CB-BFA9-F002D9301C02}" type="presParOf" srcId="{72AC1FB1-1554-4B2F-B3B5-C15906CAA6B7}" destId="{5A4EBE48-F8FB-4AE3-BF57-940EA511EE61}" srcOrd="3" destOrd="0" presId="urn:microsoft.com/office/officeart/2005/8/layout/hList9"/>
    <dgm:cxn modelId="{B2878BF9-8F49-4A35-9C67-69F78FA3F992}" type="presParOf" srcId="{72AC1FB1-1554-4B2F-B3B5-C15906CAA6B7}" destId="{4671628F-B44A-4D78-94B3-36D856770959}" srcOrd="4" destOrd="0" presId="urn:microsoft.com/office/officeart/2005/8/layout/hList9"/>
    <dgm:cxn modelId="{C0B7E480-4EF5-4C30-B087-5A9941F1BE01}" type="presParOf" srcId="{72AC1FB1-1554-4B2F-B3B5-C15906CAA6B7}" destId="{AB28995E-7896-4E32-B6D9-33EEF90E549B}" srcOrd="5" destOrd="0" presId="urn:microsoft.com/office/officeart/2005/8/layout/hList9"/>
    <dgm:cxn modelId="{76CF1B85-9AA3-42DD-82A7-239B8BF5C94F}" type="presParOf" srcId="{72AC1FB1-1554-4B2F-B3B5-C15906CAA6B7}" destId="{AAD33134-C490-4073-8603-C262EBCBCA1F}" srcOrd="6" destOrd="0" presId="urn:microsoft.com/office/officeart/2005/8/layout/hList9"/>
    <dgm:cxn modelId="{FBFE49B3-04B7-495B-932D-EBFE63EEF90A}" type="presParOf" srcId="{AAD33134-C490-4073-8603-C262EBCBCA1F}" destId="{F31CF7DE-EA4B-41DD-982F-6AEA7DF6E8D7}" srcOrd="0" destOrd="0" presId="urn:microsoft.com/office/officeart/2005/8/layout/hList9"/>
    <dgm:cxn modelId="{0DC68219-6AEA-46E4-B491-6051C2EA315A}" type="presParOf" srcId="{AAD33134-C490-4073-8603-C262EBCBCA1F}" destId="{450D398C-6AF2-4367-B023-00C18D29C0B9}" srcOrd="1" destOrd="0" presId="urn:microsoft.com/office/officeart/2005/8/layout/hList9"/>
    <dgm:cxn modelId="{4F21C1F2-66EA-4072-8535-1E07A0A1C71D}" type="presParOf" srcId="{450D398C-6AF2-4367-B023-00C18D29C0B9}" destId="{44A98CCF-C226-4740-9652-A99CF083B84C}" srcOrd="0" destOrd="0" presId="urn:microsoft.com/office/officeart/2005/8/layout/hList9"/>
    <dgm:cxn modelId="{F704010B-DBBF-4EA6-AF9C-E88F1BD8A9B3}" type="presParOf" srcId="{450D398C-6AF2-4367-B023-00C18D29C0B9}" destId="{803C1D0B-C1CD-476E-8E25-705ADD1010E3}" srcOrd="1" destOrd="0" presId="urn:microsoft.com/office/officeart/2005/8/layout/hList9"/>
    <dgm:cxn modelId="{ACD037D9-890E-463D-8BBC-4BCF7F7FFB07}" type="presParOf" srcId="{AAD33134-C490-4073-8603-C262EBCBCA1F}" destId="{CD7C3843-563A-4384-B150-1A14D63E4915}" srcOrd="2" destOrd="0" presId="urn:microsoft.com/office/officeart/2005/8/layout/hList9"/>
    <dgm:cxn modelId="{C0BEB193-658D-4009-B259-87A34B652C68}" type="presParOf" srcId="{CD7C3843-563A-4384-B150-1A14D63E4915}" destId="{179FD888-86A4-480C-BB39-8FBA68184077}" srcOrd="0" destOrd="0" presId="urn:microsoft.com/office/officeart/2005/8/layout/hList9"/>
    <dgm:cxn modelId="{361955D8-6994-4535-A0BF-1436B993FC8E}" type="presParOf" srcId="{CD7C3843-563A-4384-B150-1A14D63E4915}" destId="{E2B57EAB-5A38-40B9-A2C2-F649CCB17562}" srcOrd="1" destOrd="0" presId="urn:microsoft.com/office/officeart/2005/8/layout/hList9"/>
    <dgm:cxn modelId="{F09A82DD-05EC-4FA1-B7CC-D5C8157C7466}" type="presParOf" srcId="{AAD33134-C490-4073-8603-C262EBCBCA1F}" destId="{47B89FB2-78D9-4705-8703-C363A980BBA6}" srcOrd="3" destOrd="0" presId="urn:microsoft.com/office/officeart/2005/8/layout/hList9"/>
    <dgm:cxn modelId="{34692D0A-F160-4D12-9A56-5B1A28F38159}" type="presParOf" srcId="{47B89FB2-78D9-4705-8703-C363A980BBA6}" destId="{ED5BA2A8-AB94-47DD-A2E6-B7D8EB4D8C7E}" srcOrd="0" destOrd="0" presId="urn:microsoft.com/office/officeart/2005/8/layout/hList9"/>
    <dgm:cxn modelId="{0C905A65-9824-4643-B00F-B3CD569515AE}" type="presParOf" srcId="{47B89FB2-78D9-4705-8703-C363A980BBA6}" destId="{8D24F3D7-3343-4138-A9F9-B794A992F6AE}" srcOrd="1" destOrd="0" presId="urn:microsoft.com/office/officeart/2005/8/layout/hList9"/>
    <dgm:cxn modelId="{B3F1245B-D5A0-47C2-AA7E-675F6E0C6DB2}" type="presParOf" srcId="{AAD33134-C490-4073-8603-C262EBCBCA1F}" destId="{296A05C7-2819-40E4-9286-7EC66431B4DD}" srcOrd="4" destOrd="0" presId="urn:microsoft.com/office/officeart/2005/8/layout/hList9"/>
    <dgm:cxn modelId="{444BAF7D-70DA-4DED-8744-E2A18D706BCE}" type="presParOf" srcId="{296A05C7-2819-40E4-9286-7EC66431B4DD}" destId="{603A42AB-3479-4CEA-A018-9C3E0A796949}" srcOrd="0" destOrd="0" presId="urn:microsoft.com/office/officeart/2005/8/layout/hList9"/>
    <dgm:cxn modelId="{E3239173-300D-4BBD-A7D2-ECD450098B4E}" type="presParOf" srcId="{296A05C7-2819-40E4-9286-7EC66431B4DD}" destId="{058B0416-2E7F-405C-B22E-FA276DE5AA55}" srcOrd="1" destOrd="0" presId="urn:microsoft.com/office/officeart/2005/8/layout/hList9"/>
    <dgm:cxn modelId="{A06E5F4E-5548-4807-9FEC-DF8183F2673E}" type="presParOf" srcId="{72AC1FB1-1554-4B2F-B3B5-C15906CAA6B7}" destId="{07142F74-522D-4CE6-983C-F96540F73E95}" srcOrd="7" destOrd="0" presId="urn:microsoft.com/office/officeart/2005/8/layout/hList9"/>
    <dgm:cxn modelId="{01FD5CD9-35AA-405F-ADFD-43590AEC2103}" type="presParOf" srcId="{72AC1FB1-1554-4B2F-B3B5-C15906CAA6B7}" destId="{FD846C06-1F2B-4442-A157-775C99F25EE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F8197-52A0-4A9E-AEC6-0D99AC107B3D}">
      <dsp:nvSpPr>
        <dsp:cNvPr id="0" name=""/>
        <dsp:cNvSpPr/>
      </dsp:nvSpPr>
      <dsp:spPr>
        <a:xfrm>
          <a:off x="1564604" y="504904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No procedural pain</a:t>
          </a:r>
        </a:p>
      </dsp:txBody>
      <dsp:txXfrm>
        <a:off x="1865393" y="504904"/>
        <a:ext cx="1579142" cy="1253914"/>
      </dsp:txXfrm>
    </dsp:sp>
    <dsp:sp modelId="{C7EDBD80-9708-4D3B-A27E-C387A4793122}">
      <dsp:nvSpPr>
        <dsp:cNvPr id="0" name=""/>
        <dsp:cNvSpPr/>
      </dsp:nvSpPr>
      <dsp:spPr>
        <a:xfrm>
          <a:off x="1564604" y="1758818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1318"/>
              <a:satOff val="-10764"/>
              <a:lumOff val="-1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No risk of complications</a:t>
          </a:r>
        </a:p>
      </dsp:txBody>
      <dsp:txXfrm>
        <a:off x="1865393" y="1758818"/>
        <a:ext cx="1579142" cy="1253914"/>
      </dsp:txXfrm>
    </dsp:sp>
    <dsp:sp modelId="{F9F66A9A-C2BC-4EB3-9BA7-27E23945CBF2}">
      <dsp:nvSpPr>
        <dsp:cNvPr id="0" name=""/>
        <dsp:cNvSpPr/>
      </dsp:nvSpPr>
      <dsp:spPr>
        <a:xfrm>
          <a:off x="1564604" y="3012732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242636"/>
              <a:satOff val="-21527"/>
              <a:lumOff val="-2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Lower labour requirement</a:t>
          </a:r>
        </a:p>
      </dsp:txBody>
      <dsp:txXfrm>
        <a:off x="1865393" y="3012732"/>
        <a:ext cx="1579142" cy="1253914"/>
      </dsp:txXfrm>
    </dsp:sp>
    <dsp:sp modelId="{13831D4E-7205-4E3A-99E3-B9F7D47AAA33}">
      <dsp:nvSpPr>
        <dsp:cNvPr id="0" name=""/>
        <dsp:cNvSpPr/>
      </dsp:nvSpPr>
      <dsp:spPr>
        <a:xfrm>
          <a:off x="1564604" y="4266646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363954"/>
              <a:satOff val="-32291"/>
              <a:lumOff val="-3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Better growth rate</a:t>
          </a:r>
        </a:p>
      </dsp:txBody>
      <dsp:txXfrm>
        <a:off x="1865393" y="4266646"/>
        <a:ext cx="1579142" cy="1253914"/>
      </dsp:txXfrm>
    </dsp:sp>
    <dsp:sp modelId="{5A4EBE48-F8FB-4AE3-BF57-940EA511EE61}">
      <dsp:nvSpPr>
        <dsp:cNvPr id="0" name=""/>
        <dsp:cNvSpPr/>
      </dsp:nvSpPr>
      <dsp:spPr>
        <a:xfrm>
          <a:off x="561974" y="3589"/>
          <a:ext cx="1253287" cy="1253287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Pros </a:t>
          </a:r>
        </a:p>
      </dsp:txBody>
      <dsp:txXfrm>
        <a:off x="745514" y="187129"/>
        <a:ext cx="886207" cy="886207"/>
      </dsp:txXfrm>
    </dsp:sp>
    <dsp:sp modelId="{44A98CCF-C226-4740-9652-A99CF083B84C}">
      <dsp:nvSpPr>
        <dsp:cNvPr id="0" name=""/>
        <dsp:cNvSpPr/>
      </dsp:nvSpPr>
      <dsp:spPr>
        <a:xfrm>
          <a:off x="4697823" y="504904"/>
          <a:ext cx="1879931" cy="1253914"/>
        </a:xfrm>
        <a:prstGeom prst="rect">
          <a:avLst/>
        </a:prstGeom>
        <a:solidFill>
          <a:srgbClr val="FE8282"/>
        </a:solidFill>
        <a:ln w="12700" cap="flat" cmpd="sng" algn="ctr">
          <a:solidFill>
            <a:schemeClr val="accent2">
              <a:tint val="40000"/>
              <a:alpha val="90000"/>
              <a:hueOff val="-485272"/>
              <a:satOff val="-43055"/>
              <a:lumOff val="-4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Management ram lambs</a:t>
          </a:r>
        </a:p>
      </dsp:txBody>
      <dsp:txXfrm>
        <a:off x="4998612" y="504904"/>
        <a:ext cx="1579142" cy="1253914"/>
      </dsp:txXfrm>
    </dsp:sp>
    <dsp:sp modelId="{91E6AC9F-CD98-44D2-89FF-724EBC479392}">
      <dsp:nvSpPr>
        <dsp:cNvPr id="0" name=""/>
        <dsp:cNvSpPr/>
      </dsp:nvSpPr>
      <dsp:spPr>
        <a:xfrm>
          <a:off x="4697823" y="1758818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606590"/>
              <a:satOff val="-53819"/>
              <a:lumOff val="-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Carcase penalties</a:t>
          </a:r>
        </a:p>
      </dsp:txBody>
      <dsp:txXfrm>
        <a:off x="4998612" y="1758818"/>
        <a:ext cx="1579142" cy="1253914"/>
      </dsp:txXfrm>
    </dsp:sp>
    <dsp:sp modelId="{179FD888-86A4-480C-BB39-8FBA68184077}">
      <dsp:nvSpPr>
        <dsp:cNvPr id="0" name=""/>
        <dsp:cNvSpPr/>
      </dsp:nvSpPr>
      <dsp:spPr>
        <a:xfrm>
          <a:off x="4697823" y="3012732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727908"/>
              <a:satOff val="-64582"/>
              <a:lumOff val="-6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Flystrike (selection!) </a:t>
          </a:r>
        </a:p>
      </dsp:txBody>
      <dsp:txXfrm>
        <a:off x="4998612" y="3012732"/>
        <a:ext cx="1579142" cy="1253914"/>
      </dsp:txXfrm>
    </dsp:sp>
    <dsp:sp modelId="{F8B28CE8-F175-40F2-AC61-C661462E7460}">
      <dsp:nvSpPr>
        <dsp:cNvPr id="0" name=""/>
        <dsp:cNvSpPr/>
      </dsp:nvSpPr>
      <dsp:spPr>
        <a:xfrm>
          <a:off x="4697823" y="4266646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Aesthetics </a:t>
          </a:r>
        </a:p>
      </dsp:txBody>
      <dsp:txXfrm>
        <a:off x="4998612" y="4266646"/>
        <a:ext cx="1579142" cy="1253914"/>
      </dsp:txXfrm>
    </dsp:sp>
    <dsp:sp modelId="{FD846C06-1F2B-4442-A157-775C99F25EE5}">
      <dsp:nvSpPr>
        <dsp:cNvPr id="0" name=""/>
        <dsp:cNvSpPr/>
      </dsp:nvSpPr>
      <dsp:spPr>
        <a:xfrm>
          <a:off x="3695193" y="3589"/>
          <a:ext cx="1253287" cy="1253287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Cons</a:t>
          </a:r>
        </a:p>
      </dsp:txBody>
      <dsp:txXfrm>
        <a:off x="3878733" y="187129"/>
        <a:ext cx="886207" cy="8862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F8197-52A0-4A9E-AEC6-0D99AC107B3D}">
      <dsp:nvSpPr>
        <dsp:cNvPr id="0" name=""/>
        <dsp:cNvSpPr/>
      </dsp:nvSpPr>
      <dsp:spPr>
        <a:xfrm>
          <a:off x="1564604" y="504904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Cheap</a:t>
          </a:r>
        </a:p>
      </dsp:txBody>
      <dsp:txXfrm>
        <a:off x="1865393" y="504904"/>
        <a:ext cx="1579142" cy="1253914"/>
      </dsp:txXfrm>
    </dsp:sp>
    <dsp:sp modelId="{A70BC84B-5DFE-4D61-A7D4-6017EA389914}">
      <dsp:nvSpPr>
        <dsp:cNvPr id="0" name=""/>
        <dsp:cNvSpPr/>
      </dsp:nvSpPr>
      <dsp:spPr>
        <a:xfrm>
          <a:off x="1564604" y="1758818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1318"/>
              <a:satOff val="-10764"/>
              <a:lumOff val="-1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Quick</a:t>
          </a:r>
        </a:p>
      </dsp:txBody>
      <dsp:txXfrm>
        <a:off x="1865393" y="1758818"/>
        <a:ext cx="1579142" cy="1253914"/>
      </dsp:txXfrm>
    </dsp:sp>
    <dsp:sp modelId="{06C43975-60B9-4C47-A3F9-7A63D21DD126}">
      <dsp:nvSpPr>
        <dsp:cNvPr id="0" name=""/>
        <dsp:cNvSpPr/>
      </dsp:nvSpPr>
      <dsp:spPr>
        <a:xfrm>
          <a:off x="1564604" y="3012732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242636"/>
              <a:satOff val="-21527"/>
              <a:lumOff val="-2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Simple</a:t>
          </a:r>
        </a:p>
      </dsp:txBody>
      <dsp:txXfrm>
        <a:off x="1865393" y="3012732"/>
        <a:ext cx="1579142" cy="1253914"/>
      </dsp:txXfrm>
    </dsp:sp>
    <dsp:sp modelId="{F9F66A9A-C2BC-4EB3-9BA7-27E23945CBF2}">
      <dsp:nvSpPr>
        <dsp:cNvPr id="0" name=""/>
        <dsp:cNvSpPr/>
      </dsp:nvSpPr>
      <dsp:spPr>
        <a:xfrm>
          <a:off x="1564604" y="4266646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363954"/>
              <a:satOff val="-32291"/>
              <a:lumOff val="-3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Widely understood and accepted</a:t>
          </a:r>
        </a:p>
      </dsp:txBody>
      <dsp:txXfrm>
        <a:off x="1865393" y="4266646"/>
        <a:ext cx="1579142" cy="1253914"/>
      </dsp:txXfrm>
    </dsp:sp>
    <dsp:sp modelId="{5A4EBE48-F8FB-4AE3-BF57-940EA511EE61}">
      <dsp:nvSpPr>
        <dsp:cNvPr id="0" name=""/>
        <dsp:cNvSpPr/>
      </dsp:nvSpPr>
      <dsp:spPr>
        <a:xfrm>
          <a:off x="561974" y="3589"/>
          <a:ext cx="1253287" cy="1253287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Pros </a:t>
          </a:r>
        </a:p>
      </dsp:txBody>
      <dsp:txXfrm>
        <a:off x="745514" y="187129"/>
        <a:ext cx="886207" cy="886207"/>
      </dsp:txXfrm>
    </dsp:sp>
    <dsp:sp modelId="{44A98CCF-C226-4740-9652-A99CF083B84C}">
      <dsp:nvSpPr>
        <dsp:cNvPr id="0" name=""/>
        <dsp:cNvSpPr/>
      </dsp:nvSpPr>
      <dsp:spPr>
        <a:xfrm>
          <a:off x="4697823" y="504904"/>
          <a:ext cx="1879931" cy="1253914"/>
        </a:xfrm>
        <a:prstGeom prst="rect">
          <a:avLst/>
        </a:prstGeom>
        <a:solidFill>
          <a:srgbClr val="FE8282"/>
        </a:solidFill>
        <a:ln w="12700" cap="flat" cmpd="sng" algn="ctr">
          <a:solidFill>
            <a:schemeClr val="accent2">
              <a:tint val="40000"/>
              <a:alpha val="90000"/>
              <a:hueOff val="-485272"/>
              <a:satOff val="-43055"/>
              <a:lumOff val="-4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Causes pain</a:t>
          </a:r>
        </a:p>
      </dsp:txBody>
      <dsp:txXfrm>
        <a:off x="4998612" y="504904"/>
        <a:ext cx="1579142" cy="1253914"/>
      </dsp:txXfrm>
    </dsp:sp>
    <dsp:sp modelId="{91E6AC9F-CD98-44D2-89FF-724EBC479392}">
      <dsp:nvSpPr>
        <dsp:cNvPr id="0" name=""/>
        <dsp:cNvSpPr/>
      </dsp:nvSpPr>
      <dsp:spPr>
        <a:xfrm>
          <a:off x="4697823" y="1758818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606590"/>
              <a:satOff val="-53819"/>
              <a:lumOff val="-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Under 7 days </a:t>
          </a:r>
        </a:p>
      </dsp:txBody>
      <dsp:txXfrm>
        <a:off x="4998612" y="1758818"/>
        <a:ext cx="1579142" cy="1253914"/>
      </dsp:txXfrm>
    </dsp:sp>
    <dsp:sp modelId="{179FD888-86A4-480C-BB39-8FBA68184077}">
      <dsp:nvSpPr>
        <dsp:cNvPr id="0" name=""/>
        <dsp:cNvSpPr/>
      </dsp:nvSpPr>
      <dsp:spPr>
        <a:xfrm>
          <a:off x="4697823" y="3012732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727908"/>
              <a:satOff val="-64582"/>
              <a:lumOff val="-6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Risk</a:t>
          </a:r>
          <a:r>
            <a:rPr lang="en-GB" sz="1900" kern="1200" baseline="0" dirty="0"/>
            <a:t> of infection</a:t>
          </a:r>
          <a:endParaRPr lang="en-GB" sz="1900" kern="1200" dirty="0"/>
        </a:p>
      </dsp:txBody>
      <dsp:txXfrm>
        <a:off x="4998612" y="3012732"/>
        <a:ext cx="1579142" cy="1253914"/>
      </dsp:txXfrm>
    </dsp:sp>
    <dsp:sp modelId="{F8B28CE8-F175-40F2-AC61-C661462E7460}">
      <dsp:nvSpPr>
        <dsp:cNvPr id="0" name=""/>
        <dsp:cNvSpPr/>
      </dsp:nvSpPr>
      <dsp:spPr>
        <a:xfrm>
          <a:off x="4697823" y="4266646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Risk of misplacement  </a:t>
          </a:r>
        </a:p>
      </dsp:txBody>
      <dsp:txXfrm>
        <a:off x="4998612" y="4266646"/>
        <a:ext cx="1579142" cy="1253914"/>
      </dsp:txXfrm>
    </dsp:sp>
    <dsp:sp modelId="{FD846C06-1F2B-4442-A157-775C99F25EE5}">
      <dsp:nvSpPr>
        <dsp:cNvPr id="0" name=""/>
        <dsp:cNvSpPr/>
      </dsp:nvSpPr>
      <dsp:spPr>
        <a:xfrm>
          <a:off x="3695193" y="3589"/>
          <a:ext cx="1253287" cy="1253287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Cons</a:t>
          </a:r>
        </a:p>
      </dsp:txBody>
      <dsp:txXfrm>
        <a:off x="3878733" y="187129"/>
        <a:ext cx="886207" cy="8862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F8197-52A0-4A9E-AEC6-0D99AC107B3D}">
      <dsp:nvSpPr>
        <dsp:cNvPr id="0" name=""/>
        <dsp:cNvSpPr/>
      </dsp:nvSpPr>
      <dsp:spPr>
        <a:xfrm>
          <a:off x="1564604" y="504904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Less pain after the first few hours</a:t>
          </a:r>
        </a:p>
      </dsp:txBody>
      <dsp:txXfrm>
        <a:off x="1865393" y="504904"/>
        <a:ext cx="1579142" cy="1253914"/>
      </dsp:txXfrm>
    </dsp:sp>
    <dsp:sp modelId="{913F7241-68FB-4610-B5E4-664DACB82715}">
      <dsp:nvSpPr>
        <dsp:cNvPr id="0" name=""/>
        <dsp:cNvSpPr/>
      </dsp:nvSpPr>
      <dsp:spPr>
        <a:xfrm>
          <a:off x="1564604" y="1758818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1318"/>
              <a:satOff val="-10764"/>
              <a:lumOff val="-1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Reduces inflammation</a:t>
          </a:r>
        </a:p>
      </dsp:txBody>
      <dsp:txXfrm>
        <a:off x="1865393" y="1758818"/>
        <a:ext cx="1579142" cy="1253914"/>
      </dsp:txXfrm>
    </dsp:sp>
    <dsp:sp modelId="{A70BC84B-5DFE-4D61-A7D4-6017EA389914}">
      <dsp:nvSpPr>
        <dsp:cNvPr id="0" name=""/>
        <dsp:cNvSpPr/>
      </dsp:nvSpPr>
      <dsp:spPr>
        <a:xfrm>
          <a:off x="1564604" y="3012732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242636"/>
              <a:satOff val="-21527"/>
              <a:lumOff val="-2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Improves behavioural recovery</a:t>
          </a:r>
        </a:p>
      </dsp:txBody>
      <dsp:txXfrm>
        <a:off x="1865393" y="3012732"/>
        <a:ext cx="1579142" cy="1253914"/>
      </dsp:txXfrm>
    </dsp:sp>
    <dsp:sp modelId="{F9F66A9A-C2BC-4EB3-9BA7-27E23945CBF2}">
      <dsp:nvSpPr>
        <dsp:cNvPr id="0" name=""/>
        <dsp:cNvSpPr/>
      </dsp:nvSpPr>
      <dsp:spPr>
        <a:xfrm>
          <a:off x="1564604" y="4266646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363954"/>
              <a:satOff val="-32291"/>
              <a:lumOff val="-3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Widely understood</a:t>
          </a:r>
        </a:p>
      </dsp:txBody>
      <dsp:txXfrm>
        <a:off x="1865393" y="4266646"/>
        <a:ext cx="1579142" cy="1253914"/>
      </dsp:txXfrm>
    </dsp:sp>
    <dsp:sp modelId="{5A4EBE48-F8FB-4AE3-BF57-940EA511EE61}">
      <dsp:nvSpPr>
        <dsp:cNvPr id="0" name=""/>
        <dsp:cNvSpPr/>
      </dsp:nvSpPr>
      <dsp:spPr>
        <a:xfrm>
          <a:off x="561974" y="3589"/>
          <a:ext cx="1253287" cy="1253287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Pros </a:t>
          </a:r>
        </a:p>
      </dsp:txBody>
      <dsp:txXfrm>
        <a:off x="745514" y="187129"/>
        <a:ext cx="886207" cy="886207"/>
      </dsp:txXfrm>
    </dsp:sp>
    <dsp:sp modelId="{44A98CCF-C226-4740-9652-A99CF083B84C}">
      <dsp:nvSpPr>
        <dsp:cNvPr id="0" name=""/>
        <dsp:cNvSpPr/>
      </dsp:nvSpPr>
      <dsp:spPr>
        <a:xfrm>
          <a:off x="4697823" y="504904"/>
          <a:ext cx="1879931" cy="1253914"/>
        </a:xfrm>
        <a:prstGeom prst="rect">
          <a:avLst/>
        </a:prstGeom>
        <a:solidFill>
          <a:srgbClr val="FE8282"/>
        </a:solidFill>
        <a:ln w="12700" cap="flat" cmpd="sng" algn="ctr">
          <a:solidFill>
            <a:schemeClr val="accent2">
              <a:tint val="40000"/>
              <a:alpha val="90000"/>
              <a:hueOff val="-485272"/>
              <a:satOff val="-43055"/>
              <a:lumOff val="-4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Still acute pain at application</a:t>
          </a:r>
        </a:p>
      </dsp:txBody>
      <dsp:txXfrm>
        <a:off x="4998612" y="504904"/>
        <a:ext cx="1579142" cy="1253914"/>
      </dsp:txXfrm>
    </dsp:sp>
    <dsp:sp modelId="{DCDDB416-84C7-43FB-919F-0EE633C1BF1D}">
      <dsp:nvSpPr>
        <dsp:cNvPr id="0" name=""/>
        <dsp:cNvSpPr/>
      </dsp:nvSpPr>
      <dsp:spPr>
        <a:xfrm>
          <a:off x="4697823" y="1758818"/>
          <a:ext cx="1879931" cy="1253914"/>
        </a:xfrm>
        <a:prstGeom prst="rect">
          <a:avLst/>
        </a:prstGeom>
        <a:solidFill>
          <a:srgbClr val="FE8282"/>
        </a:solidFill>
        <a:ln w="12700" cap="flat" cmpd="sng" algn="ctr">
          <a:solidFill>
            <a:schemeClr val="accent2">
              <a:tint val="40000"/>
              <a:alpha val="90000"/>
              <a:hueOff val="-606590"/>
              <a:satOff val="-53819"/>
              <a:lumOff val="-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More expensive</a:t>
          </a:r>
        </a:p>
      </dsp:txBody>
      <dsp:txXfrm>
        <a:off x="4998612" y="1758818"/>
        <a:ext cx="1579142" cy="1253914"/>
      </dsp:txXfrm>
    </dsp:sp>
    <dsp:sp modelId="{91E6AC9F-CD98-44D2-89FF-724EBC479392}">
      <dsp:nvSpPr>
        <dsp:cNvPr id="0" name=""/>
        <dsp:cNvSpPr/>
      </dsp:nvSpPr>
      <dsp:spPr>
        <a:xfrm>
          <a:off x="4697823" y="3012732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727908"/>
              <a:satOff val="-64582"/>
              <a:lumOff val="-6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No licensed NSAIDs in sheep</a:t>
          </a:r>
        </a:p>
      </dsp:txBody>
      <dsp:txXfrm>
        <a:off x="4998612" y="3012732"/>
        <a:ext cx="1579142" cy="1253914"/>
      </dsp:txXfrm>
    </dsp:sp>
    <dsp:sp modelId="{1BD36C9D-6F87-4F3C-B5EB-85D1411CEC3A}">
      <dsp:nvSpPr>
        <dsp:cNvPr id="0" name=""/>
        <dsp:cNvSpPr/>
      </dsp:nvSpPr>
      <dsp:spPr>
        <a:xfrm>
          <a:off x="4697823" y="4266646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Use under 2 week old </a:t>
          </a:r>
        </a:p>
      </dsp:txBody>
      <dsp:txXfrm>
        <a:off x="4998612" y="4266646"/>
        <a:ext cx="1579142" cy="1253914"/>
      </dsp:txXfrm>
    </dsp:sp>
    <dsp:sp modelId="{FD846C06-1F2B-4442-A157-775C99F25EE5}">
      <dsp:nvSpPr>
        <dsp:cNvPr id="0" name=""/>
        <dsp:cNvSpPr/>
      </dsp:nvSpPr>
      <dsp:spPr>
        <a:xfrm>
          <a:off x="3695193" y="3589"/>
          <a:ext cx="1253287" cy="1253287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Cons</a:t>
          </a:r>
        </a:p>
      </dsp:txBody>
      <dsp:txXfrm>
        <a:off x="3878733" y="187129"/>
        <a:ext cx="886207" cy="8862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F8197-52A0-4A9E-AEC6-0D99AC107B3D}">
      <dsp:nvSpPr>
        <dsp:cNvPr id="0" name=""/>
        <dsp:cNvSpPr/>
      </dsp:nvSpPr>
      <dsp:spPr>
        <a:xfrm>
          <a:off x="1564604" y="504904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Reduces acute pain at ring placement</a:t>
          </a:r>
        </a:p>
      </dsp:txBody>
      <dsp:txXfrm>
        <a:off x="1865393" y="504904"/>
        <a:ext cx="1579142" cy="1253914"/>
      </dsp:txXfrm>
    </dsp:sp>
    <dsp:sp modelId="{A70BC84B-5DFE-4D61-A7D4-6017EA389914}">
      <dsp:nvSpPr>
        <dsp:cNvPr id="0" name=""/>
        <dsp:cNvSpPr/>
      </dsp:nvSpPr>
      <dsp:spPr>
        <a:xfrm>
          <a:off x="1564604" y="1758818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1318"/>
              <a:satOff val="-10764"/>
              <a:lumOff val="-1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Practical for large-scale systems</a:t>
          </a:r>
        </a:p>
      </dsp:txBody>
      <dsp:txXfrm>
        <a:off x="1865393" y="1758818"/>
        <a:ext cx="1579142" cy="1253914"/>
      </dsp:txXfrm>
    </dsp:sp>
    <dsp:sp modelId="{F9F66A9A-C2BC-4EB3-9BA7-27E23945CBF2}">
      <dsp:nvSpPr>
        <dsp:cNvPr id="0" name=""/>
        <dsp:cNvSpPr/>
      </dsp:nvSpPr>
      <dsp:spPr>
        <a:xfrm>
          <a:off x="1564604" y="3012732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242636"/>
              <a:satOff val="-21527"/>
              <a:lumOff val="-2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Ring placement widely understood</a:t>
          </a:r>
        </a:p>
      </dsp:txBody>
      <dsp:txXfrm>
        <a:off x="1865393" y="3012732"/>
        <a:ext cx="1579142" cy="1253914"/>
      </dsp:txXfrm>
    </dsp:sp>
    <dsp:sp modelId="{FA0F122B-90B1-4BF4-96BE-F61914855F29}">
      <dsp:nvSpPr>
        <dsp:cNvPr id="0" name=""/>
        <dsp:cNvSpPr/>
      </dsp:nvSpPr>
      <dsp:spPr>
        <a:xfrm>
          <a:off x="1564604" y="4266646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363954"/>
              <a:satOff val="-32291"/>
              <a:lumOff val="-3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Quick</a:t>
          </a:r>
        </a:p>
      </dsp:txBody>
      <dsp:txXfrm>
        <a:off x="1865393" y="4266646"/>
        <a:ext cx="1579142" cy="1253914"/>
      </dsp:txXfrm>
    </dsp:sp>
    <dsp:sp modelId="{5A4EBE48-F8FB-4AE3-BF57-940EA511EE61}">
      <dsp:nvSpPr>
        <dsp:cNvPr id="0" name=""/>
        <dsp:cNvSpPr/>
      </dsp:nvSpPr>
      <dsp:spPr>
        <a:xfrm>
          <a:off x="561974" y="3589"/>
          <a:ext cx="1253287" cy="1253287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Pros </a:t>
          </a:r>
        </a:p>
      </dsp:txBody>
      <dsp:txXfrm>
        <a:off x="745514" y="187129"/>
        <a:ext cx="886207" cy="886207"/>
      </dsp:txXfrm>
    </dsp:sp>
    <dsp:sp modelId="{44A98CCF-C226-4740-9652-A99CF083B84C}">
      <dsp:nvSpPr>
        <dsp:cNvPr id="0" name=""/>
        <dsp:cNvSpPr/>
      </dsp:nvSpPr>
      <dsp:spPr>
        <a:xfrm>
          <a:off x="4697823" y="504904"/>
          <a:ext cx="1879931" cy="1253914"/>
        </a:xfrm>
        <a:prstGeom prst="rect">
          <a:avLst/>
        </a:prstGeom>
        <a:solidFill>
          <a:srgbClr val="FE8282"/>
        </a:solidFill>
        <a:ln w="12700" cap="flat" cmpd="sng" algn="ctr">
          <a:solidFill>
            <a:schemeClr val="accent2">
              <a:tint val="40000"/>
              <a:alpha val="90000"/>
              <a:hueOff val="-485272"/>
              <a:satOff val="-43055"/>
              <a:lumOff val="-4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Cost</a:t>
          </a:r>
        </a:p>
      </dsp:txBody>
      <dsp:txXfrm>
        <a:off x="4998612" y="504904"/>
        <a:ext cx="1579142" cy="1253914"/>
      </dsp:txXfrm>
    </dsp:sp>
    <dsp:sp modelId="{179FD888-86A4-480C-BB39-8FBA68184077}">
      <dsp:nvSpPr>
        <dsp:cNvPr id="0" name=""/>
        <dsp:cNvSpPr/>
      </dsp:nvSpPr>
      <dsp:spPr>
        <a:xfrm>
          <a:off x="4697823" y="1758818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606590"/>
              <a:satOff val="-53819"/>
              <a:lumOff val="-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Only works for a shorter time</a:t>
          </a:r>
        </a:p>
      </dsp:txBody>
      <dsp:txXfrm>
        <a:off x="4998612" y="1758818"/>
        <a:ext cx="1579142" cy="1253914"/>
      </dsp:txXfrm>
    </dsp:sp>
    <dsp:sp modelId="{D5EECB59-588D-4DCB-97BC-C6981781DFAC}">
      <dsp:nvSpPr>
        <dsp:cNvPr id="0" name=""/>
        <dsp:cNvSpPr/>
      </dsp:nvSpPr>
      <dsp:spPr>
        <a:xfrm>
          <a:off x="4697823" y="3012732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727908"/>
              <a:satOff val="-64582"/>
              <a:lumOff val="-6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Lambs over 7 days</a:t>
          </a:r>
        </a:p>
      </dsp:txBody>
      <dsp:txXfrm>
        <a:off x="4998612" y="3012732"/>
        <a:ext cx="1579142" cy="1253914"/>
      </dsp:txXfrm>
    </dsp:sp>
    <dsp:sp modelId="{F8B28CE8-F175-40F2-AC61-C661462E7460}">
      <dsp:nvSpPr>
        <dsp:cNvPr id="0" name=""/>
        <dsp:cNvSpPr/>
      </dsp:nvSpPr>
      <dsp:spPr>
        <a:xfrm>
          <a:off x="4697823" y="4266646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Lidocaine not licensed </a:t>
          </a:r>
        </a:p>
      </dsp:txBody>
      <dsp:txXfrm>
        <a:off x="4998612" y="4266646"/>
        <a:ext cx="1579142" cy="1253914"/>
      </dsp:txXfrm>
    </dsp:sp>
    <dsp:sp modelId="{FD846C06-1F2B-4442-A157-775C99F25EE5}">
      <dsp:nvSpPr>
        <dsp:cNvPr id="0" name=""/>
        <dsp:cNvSpPr/>
      </dsp:nvSpPr>
      <dsp:spPr>
        <a:xfrm>
          <a:off x="3695193" y="3589"/>
          <a:ext cx="1253287" cy="1253287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Cons</a:t>
          </a:r>
        </a:p>
      </dsp:txBody>
      <dsp:txXfrm>
        <a:off x="3878733" y="187129"/>
        <a:ext cx="886207" cy="8862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F8197-52A0-4A9E-AEC6-0D99AC107B3D}">
      <dsp:nvSpPr>
        <dsp:cNvPr id="0" name=""/>
        <dsp:cNvSpPr/>
      </dsp:nvSpPr>
      <dsp:spPr>
        <a:xfrm>
          <a:off x="1564604" y="504904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Long duration of pain relief</a:t>
          </a:r>
        </a:p>
      </dsp:txBody>
      <dsp:txXfrm>
        <a:off x="1865393" y="504904"/>
        <a:ext cx="1579142" cy="1253914"/>
      </dsp:txXfrm>
    </dsp:sp>
    <dsp:sp modelId="{8C20E66C-286F-4507-96C4-27D62E0C0FF9}">
      <dsp:nvSpPr>
        <dsp:cNvPr id="0" name=""/>
        <dsp:cNvSpPr/>
      </dsp:nvSpPr>
      <dsp:spPr>
        <a:xfrm>
          <a:off x="1564604" y="1758818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1318"/>
              <a:satOff val="-10764"/>
              <a:lumOff val="-1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Same technique as normal rubber ring</a:t>
          </a:r>
        </a:p>
      </dsp:txBody>
      <dsp:txXfrm>
        <a:off x="1865393" y="1758818"/>
        <a:ext cx="1579142" cy="1253914"/>
      </dsp:txXfrm>
    </dsp:sp>
    <dsp:sp modelId="{B8155DF7-143F-45C3-AB13-A9385590859B}">
      <dsp:nvSpPr>
        <dsp:cNvPr id="0" name=""/>
        <dsp:cNvSpPr/>
      </dsp:nvSpPr>
      <dsp:spPr>
        <a:xfrm>
          <a:off x="1564604" y="3012732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242636"/>
              <a:satOff val="-21527"/>
              <a:lumOff val="-2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Better growth rates</a:t>
          </a:r>
        </a:p>
      </dsp:txBody>
      <dsp:txXfrm>
        <a:off x="1865393" y="3012732"/>
        <a:ext cx="1579142" cy="1253914"/>
      </dsp:txXfrm>
    </dsp:sp>
    <dsp:sp modelId="{0BC09785-4070-4328-A823-F945857A737B}">
      <dsp:nvSpPr>
        <dsp:cNvPr id="0" name=""/>
        <dsp:cNvSpPr/>
      </dsp:nvSpPr>
      <dsp:spPr>
        <a:xfrm>
          <a:off x="1564604" y="4266646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363954"/>
              <a:satOff val="-32291"/>
              <a:lumOff val="-3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Quick and easy to apply</a:t>
          </a:r>
        </a:p>
      </dsp:txBody>
      <dsp:txXfrm>
        <a:off x="1865393" y="4266646"/>
        <a:ext cx="1579142" cy="1253914"/>
      </dsp:txXfrm>
    </dsp:sp>
    <dsp:sp modelId="{5A4EBE48-F8FB-4AE3-BF57-940EA511EE61}">
      <dsp:nvSpPr>
        <dsp:cNvPr id="0" name=""/>
        <dsp:cNvSpPr/>
      </dsp:nvSpPr>
      <dsp:spPr>
        <a:xfrm>
          <a:off x="561974" y="3589"/>
          <a:ext cx="1253287" cy="1253287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Pros </a:t>
          </a:r>
        </a:p>
      </dsp:txBody>
      <dsp:txXfrm>
        <a:off x="745514" y="187129"/>
        <a:ext cx="886207" cy="886207"/>
      </dsp:txXfrm>
    </dsp:sp>
    <dsp:sp modelId="{44A98CCF-C226-4740-9652-A99CF083B84C}">
      <dsp:nvSpPr>
        <dsp:cNvPr id="0" name=""/>
        <dsp:cNvSpPr/>
      </dsp:nvSpPr>
      <dsp:spPr>
        <a:xfrm>
          <a:off x="4697823" y="504904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485272"/>
              <a:satOff val="-43055"/>
              <a:lumOff val="-4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Still acute pain at application</a:t>
          </a:r>
        </a:p>
      </dsp:txBody>
      <dsp:txXfrm>
        <a:off x="4998612" y="504904"/>
        <a:ext cx="1579142" cy="1253914"/>
      </dsp:txXfrm>
    </dsp:sp>
    <dsp:sp modelId="{961ECFBA-CBF8-4FFF-8B8E-4BA6C8100BCF}">
      <dsp:nvSpPr>
        <dsp:cNvPr id="0" name=""/>
        <dsp:cNvSpPr/>
      </dsp:nvSpPr>
      <dsp:spPr>
        <a:xfrm>
          <a:off x="4697823" y="1758818"/>
          <a:ext cx="1879931" cy="1253914"/>
        </a:xfrm>
        <a:prstGeom prst="rect">
          <a:avLst/>
        </a:prstGeom>
        <a:solidFill>
          <a:srgbClr val="FE8282"/>
        </a:solidFill>
        <a:ln w="12700" cap="flat" cmpd="sng" algn="ctr">
          <a:solidFill>
            <a:schemeClr val="accent2">
              <a:tint val="40000"/>
              <a:alpha val="90000"/>
              <a:hueOff val="-606590"/>
              <a:satOff val="-53819"/>
              <a:lumOff val="-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More expensive</a:t>
          </a:r>
          <a:endParaRPr lang="en-GB" sz="1700" kern="1200" dirty="0"/>
        </a:p>
      </dsp:txBody>
      <dsp:txXfrm>
        <a:off x="4998612" y="1758818"/>
        <a:ext cx="1579142" cy="1253914"/>
      </dsp:txXfrm>
    </dsp:sp>
    <dsp:sp modelId="{28258DFB-68C9-40D3-B090-0788F4D7A2B3}">
      <dsp:nvSpPr>
        <dsp:cNvPr id="0" name=""/>
        <dsp:cNvSpPr/>
      </dsp:nvSpPr>
      <dsp:spPr>
        <a:xfrm>
          <a:off x="4697823" y="3012732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727908"/>
              <a:satOff val="-64582"/>
              <a:lumOff val="-6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Limited effect on deeper cord pain (better for tails) </a:t>
          </a:r>
          <a:endParaRPr lang="en-GB" sz="1700" kern="1200" dirty="0"/>
        </a:p>
      </dsp:txBody>
      <dsp:txXfrm>
        <a:off x="4998612" y="3012732"/>
        <a:ext cx="1579142" cy="1253914"/>
      </dsp:txXfrm>
    </dsp:sp>
    <dsp:sp modelId="{CAA4A79D-FFE8-4F6D-BFF6-21268AFF3035}">
      <dsp:nvSpPr>
        <dsp:cNvPr id="0" name=""/>
        <dsp:cNvSpPr/>
      </dsp:nvSpPr>
      <dsp:spPr>
        <a:xfrm>
          <a:off x="4697823" y="4266646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Not available in UK </a:t>
          </a:r>
        </a:p>
      </dsp:txBody>
      <dsp:txXfrm>
        <a:off x="4998612" y="4266646"/>
        <a:ext cx="1579142" cy="1253914"/>
      </dsp:txXfrm>
    </dsp:sp>
    <dsp:sp modelId="{FD846C06-1F2B-4442-A157-775C99F25EE5}">
      <dsp:nvSpPr>
        <dsp:cNvPr id="0" name=""/>
        <dsp:cNvSpPr/>
      </dsp:nvSpPr>
      <dsp:spPr>
        <a:xfrm>
          <a:off x="3695193" y="3589"/>
          <a:ext cx="1253287" cy="1253287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Cons</a:t>
          </a:r>
        </a:p>
      </dsp:txBody>
      <dsp:txXfrm>
        <a:off x="3878733" y="187129"/>
        <a:ext cx="886207" cy="8862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F8197-52A0-4A9E-AEC6-0D99AC107B3D}">
      <dsp:nvSpPr>
        <dsp:cNvPr id="0" name=""/>
        <dsp:cNvSpPr/>
      </dsp:nvSpPr>
      <dsp:spPr>
        <a:xfrm>
          <a:off x="1564604" y="504904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Pain lasts less long</a:t>
          </a:r>
        </a:p>
      </dsp:txBody>
      <dsp:txXfrm>
        <a:off x="1865393" y="504904"/>
        <a:ext cx="1579142" cy="1253914"/>
      </dsp:txXfrm>
    </dsp:sp>
    <dsp:sp modelId="{A70BC84B-5DFE-4D61-A7D4-6017EA389914}">
      <dsp:nvSpPr>
        <dsp:cNvPr id="0" name=""/>
        <dsp:cNvSpPr/>
      </dsp:nvSpPr>
      <dsp:spPr>
        <a:xfrm>
          <a:off x="1564604" y="1758818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1318"/>
              <a:satOff val="-10764"/>
              <a:lumOff val="-1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Cheap</a:t>
          </a:r>
        </a:p>
      </dsp:txBody>
      <dsp:txXfrm>
        <a:off x="1865393" y="1758818"/>
        <a:ext cx="1579142" cy="1253914"/>
      </dsp:txXfrm>
    </dsp:sp>
    <dsp:sp modelId="{FA0F122B-90B1-4BF4-96BE-F61914855F29}">
      <dsp:nvSpPr>
        <dsp:cNvPr id="0" name=""/>
        <dsp:cNvSpPr/>
      </dsp:nvSpPr>
      <dsp:spPr>
        <a:xfrm>
          <a:off x="1564604" y="3012732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242636"/>
              <a:satOff val="-21527"/>
              <a:lumOff val="-2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No open wound</a:t>
          </a:r>
        </a:p>
      </dsp:txBody>
      <dsp:txXfrm>
        <a:off x="1865393" y="3012732"/>
        <a:ext cx="1579142" cy="1253914"/>
      </dsp:txXfrm>
    </dsp:sp>
    <dsp:sp modelId="{96B642EC-513D-406F-9F7E-2C360F45CB0D}">
      <dsp:nvSpPr>
        <dsp:cNvPr id="0" name=""/>
        <dsp:cNvSpPr/>
      </dsp:nvSpPr>
      <dsp:spPr>
        <a:xfrm>
          <a:off x="1564604" y="4266646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363954"/>
              <a:satOff val="-32291"/>
              <a:lumOff val="-3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Lower infection rate</a:t>
          </a:r>
        </a:p>
      </dsp:txBody>
      <dsp:txXfrm>
        <a:off x="1865393" y="4266646"/>
        <a:ext cx="1579142" cy="1253914"/>
      </dsp:txXfrm>
    </dsp:sp>
    <dsp:sp modelId="{5A4EBE48-F8FB-4AE3-BF57-940EA511EE61}">
      <dsp:nvSpPr>
        <dsp:cNvPr id="0" name=""/>
        <dsp:cNvSpPr/>
      </dsp:nvSpPr>
      <dsp:spPr>
        <a:xfrm>
          <a:off x="561974" y="3589"/>
          <a:ext cx="1253287" cy="1253287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Pros </a:t>
          </a:r>
        </a:p>
      </dsp:txBody>
      <dsp:txXfrm>
        <a:off x="745514" y="187129"/>
        <a:ext cx="886207" cy="886207"/>
      </dsp:txXfrm>
    </dsp:sp>
    <dsp:sp modelId="{44A98CCF-C226-4740-9652-A99CF083B84C}">
      <dsp:nvSpPr>
        <dsp:cNvPr id="0" name=""/>
        <dsp:cNvSpPr/>
      </dsp:nvSpPr>
      <dsp:spPr>
        <a:xfrm>
          <a:off x="4697823" y="504904"/>
          <a:ext cx="1879931" cy="1253914"/>
        </a:xfrm>
        <a:prstGeom prst="rect">
          <a:avLst/>
        </a:prstGeom>
        <a:solidFill>
          <a:srgbClr val="FE8282"/>
        </a:solidFill>
        <a:ln w="12700" cap="flat" cmpd="sng" algn="ctr">
          <a:solidFill>
            <a:schemeClr val="accent2">
              <a:tint val="40000"/>
              <a:alpha val="90000"/>
              <a:hueOff val="-485272"/>
              <a:satOff val="-43055"/>
              <a:lumOff val="-4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Acute pain still significant</a:t>
          </a:r>
        </a:p>
      </dsp:txBody>
      <dsp:txXfrm>
        <a:off x="4998612" y="504904"/>
        <a:ext cx="1579142" cy="1253914"/>
      </dsp:txXfrm>
    </dsp:sp>
    <dsp:sp modelId="{179FD888-86A4-480C-BB39-8FBA68184077}">
      <dsp:nvSpPr>
        <dsp:cNvPr id="0" name=""/>
        <dsp:cNvSpPr/>
      </dsp:nvSpPr>
      <dsp:spPr>
        <a:xfrm>
          <a:off x="4697823" y="1758818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606590"/>
              <a:satOff val="-53819"/>
              <a:lumOff val="-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Technically demanding - training</a:t>
          </a:r>
        </a:p>
      </dsp:txBody>
      <dsp:txXfrm>
        <a:off x="4998612" y="1758818"/>
        <a:ext cx="1579142" cy="1253914"/>
      </dsp:txXfrm>
    </dsp:sp>
    <dsp:sp modelId="{D5EECB59-588D-4DCB-97BC-C6981781DFAC}">
      <dsp:nvSpPr>
        <dsp:cNvPr id="0" name=""/>
        <dsp:cNvSpPr/>
      </dsp:nvSpPr>
      <dsp:spPr>
        <a:xfrm>
          <a:off x="4697823" y="3012732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727908"/>
              <a:satOff val="-64582"/>
              <a:lumOff val="-6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Lower success rate</a:t>
          </a:r>
        </a:p>
      </dsp:txBody>
      <dsp:txXfrm>
        <a:off x="4998612" y="3012732"/>
        <a:ext cx="1579142" cy="1253914"/>
      </dsp:txXfrm>
    </dsp:sp>
    <dsp:sp modelId="{ED5BA2A8-AB94-47DD-A2E6-B7D8EB4D8C7E}">
      <dsp:nvSpPr>
        <dsp:cNvPr id="0" name=""/>
        <dsp:cNvSpPr/>
      </dsp:nvSpPr>
      <dsp:spPr>
        <a:xfrm>
          <a:off x="4697823" y="4266646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More time consuming</a:t>
          </a:r>
        </a:p>
      </dsp:txBody>
      <dsp:txXfrm>
        <a:off x="4998612" y="4266646"/>
        <a:ext cx="1579142" cy="1253914"/>
      </dsp:txXfrm>
    </dsp:sp>
    <dsp:sp modelId="{FD846C06-1F2B-4442-A157-775C99F25EE5}">
      <dsp:nvSpPr>
        <dsp:cNvPr id="0" name=""/>
        <dsp:cNvSpPr/>
      </dsp:nvSpPr>
      <dsp:spPr>
        <a:xfrm>
          <a:off x="3695193" y="3589"/>
          <a:ext cx="1253287" cy="1253287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Cons</a:t>
          </a:r>
        </a:p>
      </dsp:txBody>
      <dsp:txXfrm>
        <a:off x="3878733" y="187129"/>
        <a:ext cx="886207" cy="8862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F8197-52A0-4A9E-AEC6-0D99AC107B3D}">
      <dsp:nvSpPr>
        <dsp:cNvPr id="0" name=""/>
        <dsp:cNvSpPr/>
      </dsp:nvSpPr>
      <dsp:spPr>
        <a:xfrm>
          <a:off x="1564604" y="504904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Lower pain response</a:t>
          </a:r>
        </a:p>
      </dsp:txBody>
      <dsp:txXfrm>
        <a:off x="1865393" y="504904"/>
        <a:ext cx="1579142" cy="1253914"/>
      </dsp:txXfrm>
    </dsp:sp>
    <dsp:sp modelId="{FDE7E61C-7D95-4AC4-82E8-1FA2E2DAFE7D}">
      <dsp:nvSpPr>
        <dsp:cNvPr id="0" name=""/>
        <dsp:cNvSpPr/>
      </dsp:nvSpPr>
      <dsp:spPr>
        <a:xfrm>
          <a:off x="1564604" y="1758818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1318"/>
              <a:satOff val="-10764"/>
              <a:lumOff val="-1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i="0" kern="1200" dirty="0"/>
            <a:t>Tissues shed more quickly </a:t>
          </a:r>
          <a:endParaRPr lang="en-GB" sz="2200" kern="1200" dirty="0"/>
        </a:p>
      </dsp:txBody>
      <dsp:txXfrm>
        <a:off x="1865393" y="1758818"/>
        <a:ext cx="1579142" cy="1253914"/>
      </dsp:txXfrm>
    </dsp:sp>
    <dsp:sp modelId="{2717C5C2-F8C8-46BA-8957-8C69E4CB6FF7}">
      <dsp:nvSpPr>
        <dsp:cNvPr id="0" name=""/>
        <dsp:cNvSpPr/>
      </dsp:nvSpPr>
      <dsp:spPr>
        <a:xfrm>
          <a:off x="1564604" y="3012732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242636"/>
              <a:satOff val="-21527"/>
              <a:lumOff val="-2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Practical for large-scale systems</a:t>
          </a:r>
        </a:p>
      </dsp:txBody>
      <dsp:txXfrm>
        <a:off x="1865393" y="3012732"/>
        <a:ext cx="1579142" cy="1253914"/>
      </dsp:txXfrm>
    </dsp:sp>
    <dsp:sp modelId="{018ADE37-DFEC-429D-A3A5-EEB9D04A7C15}">
      <dsp:nvSpPr>
        <dsp:cNvPr id="0" name=""/>
        <dsp:cNvSpPr/>
      </dsp:nvSpPr>
      <dsp:spPr>
        <a:xfrm>
          <a:off x="1564604" y="4266646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363954"/>
              <a:satOff val="-32291"/>
              <a:lumOff val="-3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Can be used in young lambs</a:t>
          </a:r>
        </a:p>
      </dsp:txBody>
      <dsp:txXfrm>
        <a:off x="1865393" y="4266646"/>
        <a:ext cx="1579142" cy="1253914"/>
      </dsp:txXfrm>
    </dsp:sp>
    <dsp:sp modelId="{5A4EBE48-F8FB-4AE3-BF57-940EA511EE61}">
      <dsp:nvSpPr>
        <dsp:cNvPr id="0" name=""/>
        <dsp:cNvSpPr/>
      </dsp:nvSpPr>
      <dsp:spPr>
        <a:xfrm>
          <a:off x="561974" y="3589"/>
          <a:ext cx="1253287" cy="1253287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Pros </a:t>
          </a:r>
        </a:p>
      </dsp:txBody>
      <dsp:txXfrm>
        <a:off x="745514" y="187129"/>
        <a:ext cx="886207" cy="886207"/>
      </dsp:txXfrm>
    </dsp:sp>
    <dsp:sp modelId="{44A98CCF-C226-4740-9652-A99CF083B84C}">
      <dsp:nvSpPr>
        <dsp:cNvPr id="0" name=""/>
        <dsp:cNvSpPr/>
      </dsp:nvSpPr>
      <dsp:spPr>
        <a:xfrm>
          <a:off x="4683367" y="513744"/>
          <a:ext cx="1879931" cy="1253914"/>
        </a:xfrm>
        <a:prstGeom prst="rect">
          <a:avLst/>
        </a:prstGeom>
        <a:solidFill>
          <a:srgbClr val="FE8282"/>
        </a:solidFill>
        <a:ln w="12700" cap="flat" cmpd="sng" algn="ctr">
          <a:solidFill>
            <a:schemeClr val="accent2">
              <a:tint val="40000"/>
              <a:alpha val="90000"/>
              <a:hueOff val="-485272"/>
              <a:satOff val="-43055"/>
              <a:lumOff val="-4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Cost</a:t>
          </a:r>
        </a:p>
      </dsp:txBody>
      <dsp:txXfrm>
        <a:off x="4984156" y="513744"/>
        <a:ext cx="1579142" cy="1253914"/>
      </dsp:txXfrm>
    </dsp:sp>
    <dsp:sp modelId="{179FD888-86A4-480C-BB39-8FBA68184077}">
      <dsp:nvSpPr>
        <dsp:cNvPr id="0" name=""/>
        <dsp:cNvSpPr/>
      </dsp:nvSpPr>
      <dsp:spPr>
        <a:xfrm>
          <a:off x="4697823" y="1758818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606590"/>
              <a:satOff val="-53819"/>
              <a:lumOff val="-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Training needed</a:t>
          </a:r>
        </a:p>
      </dsp:txBody>
      <dsp:txXfrm>
        <a:off x="4998612" y="1758818"/>
        <a:ext cx="1579142" cy="1253914"/>
      </dsp:txXfrm>
    </dsp:sp>
    <dsp:sp modelId="{ED5BA2A8-AB94-47DD-A2E6-B7D8EB4D8C7E}">
      <dsp:nvSpPr>
        <dsp:cNvPr id="0" name=""/>
        <dsp:cNvSpPr/>
      </dsp:nvSpPr>
      <dsp:spPr>
        <a:xfrm>
          <a:off x="4697823" y="3012732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727908"/>
              <a:satOff val="-64582"/>
              <a:lumOff val="-6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Slightly slower</a:t>
          </a:r>
        </a:p>
      </dsp:txBody>
      <dsp:txXfrm>
        <a:off x="4998612" y="3012732"/>
        <a:ext cx="1579142" cy="1253914"/>
      </dsp:txXfrm>
    </dsp:sp>
    <dsp:sp modelId="{603A42AB-3479-4CEA-A018-9C3E0A796949}">
      <dsp:nvSpPr>
        <dsp:cNvPr id="0" name=""/>
        <dsp:cNvSpPr/>
      </dsp:nvSpPr>
      <dsp:spPr>
        <a:xfrm>
          <a:off x="4697823" y="4266646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Not as ideal for bigger lambs</a:t>
          </a:r>
        </a:p>
      </dsp:txBody>
      <dsp:txXfrm>
        <a:off x="4998612" y="4266646"/>
        <a:ext cx="1579142" cy="1253914"/>
      </dsp:txXfrm>
    </dsp:sp>
    <dsp:sp modelId="{FD846C06-1F2B-4442-A157-775C99F25EE5}">
      <dsp:nvSpPr>
        <dsp:cNvPr id="0" name=""/>
        <dsp:cNvSpPr/>
      </dsp:nvSpPr>
      <dsp:spPr>
        <a:xfrm>
          <a:off x="3695193" y="3589"/>
          <a:ext cx="1253287" cy="1253287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Cons</a:t>
          </a:r>
        </a:p>
      </dsp:txBody>
      <dsp:txXfrm>
        <a:off x="3878733" y="187129"/>
        <a:ext cx="886207" cy="8862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F8197-52A0-4A9E-AEC6-0D99AC107B3D}">
      <dsp:nvSpPr>
        <dsp:cNvPr id="0" name=""/>
        <dsp:cNvSpPr/>
      </dsp:nvSpPr>
      <dsp:spPr>
        <a:xfrm>
          <a:off x="1564604" y="504904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Immediate removal</a:t>
          </a:r>
        </a:p>
      </dsp:txBody>
      <dsp:txXfrm>
        <a:off x="1865393" y="504904"/>
        <a:ext cx="1579142" cy="1253914"/>
      </dsp:txXfrm>
    </dsp:sp>
    <dsp:sp modelId="{FDE7E61C-7D95-4AC4-82E8-1FA2E2DAFE7D}">
      <dsp:nvSpPr>
        <dsp:cNvPr id="0" name=""/>
        <dsp:cNvSpPr/>
      </dsp:nvSpPr>
      <dsp:spPr>
        <a:xfrm>
          <a:off x="1564604" y="1758818"/>
          <a:ext cx="1879931" cy="2107415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141538"/>
              <a:satOff val="-12558"/>
              <a:lumOff val="-1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With proper local and NSAIDs can be good welfare</a:t>
          </a:r>
        </a:p>
      </dsp:txBody>
      <dsp:txXfrm>
        <a:off x="1865393" y="1758818"/>
        <a:ext cx="1579142" cy="2107415"/>
      </dsp:txXfrm>
    </dsp:sp>
    <dsp:sp modelId="{1EA49AAA-BD69-4242-A183-987EC5FA0E55}">
      <dsp:nvSpPr>
        <dsp:cNvPr id="0" name=""/>
        <dsp:cNvSpPr/>
      </dsp:nvSpPr>
      <dsp:spPr>
        <a:xfrm>
          <a:off x="1564604" y="3866234"/>
          <a:ext cx="1879931" cy="125391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Older animals</a:t>
          </a:r>
        </a:p>
      </dsp:txBody>
      <dsp:txXfrm>
        <a:off x="1865393" y="3866234"/>
        <a:ext cx="1579142" cy="1253914"/>
      </dsp:txXfrm>
    </dsp:sp>
    <dsp:sp modelId="{5A4EBE48-F8FB-4AE3-BF57-940EA511EE61}">
      <dsp:nvSpPr>
        <dsp:cNvPr id="0" name=""/>
        <dsp:cNvSpPr/>
      </dsp:nvSpPr>
      <dsp:spPr>
        <a:xfrm>
          <a:off x="561974" y="3589"/>
          <a:ext cx="1253287" cy="1253287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Pros </a:t>
          </a:r>
        </a:p>
      </dsp:txBody>
      <dsp:txXfrm>
        <a:off x="745514" y="187129"/>
        <a:ext cx="886207" cy="886207"/>
      </dsp:txXfrm>
    </dsp:sp>
    <dsp:sp modelId="{44A98CCF-C226-4740-9652-A99CF083B84C}">
      <dsp:nvSpPr>
        <dsp:cNvPr id="0" name=""/>
        <dsp:cNvSpPr/>
      </dsp:nvSpPr>
      <dsp:spPr>
        <a:xfrm>
          <a:off x="4683367" y="513744"/>
          <a:ext cx="1879931" cy="1253914"/>
        </a:xfrm>
        <a:prstGeom prst="rect">
          <a:avLst/>
        </a:prstGeom>
        <a:solidFill>
          <a:srgbClr val="FE8282"/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Pain </a:t>
          </a:r>
        </a:p>
      </dsp:txBody>
      <dsp:txXfrm>
        <a:off x="4984156" y="513744"/>
        <a:ext cx="1579142" cy="1253914"/>
      </dsp:txXfrm>
    </dsp:sp>
    <dsp:sp modelId="{179FD888-86A4-480C-BB39-8FBA68184077}">
      <dsp:nvSpPr>
        <dsp:cNvPr id="0" name=""/>
        <dsp:cNvSpPr/>
      </dsp:nvSpPr>
      <dsp:spPr>
        <a:xfrm>
          <a:off x="4697823" y="1758818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Open wound </a:t>
          </a:r>
          <a:endParaRPr lang="en-GB" sz="1800" kern="1200" dirty="0"/>
        </a:p>
      </dsp:txBody>
      <dsp:txXfrm>
        <a:off x="4998612" y="1758818"/>
        <a:ext cx="1579142" cy="1253914"/>
      </dsp:txXfrm>
    </dsp:sp>
    <dsp:sp modelId="{ED5BA2A8-AB94-47DD-A2E6-B7D8EB4D8C7E}">
      <dsp:nvSpPr>
        <dsp:cNvPr id="0" name=""/>
        <dsp:cNvSpPr/>
      </dsp:nvSpPr>
      <dsp:spPr>
        <a:xfrm>
          <a:off x="4697823" y="3012732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707688"/>
              <a:satOff val="-62788"/>
              <a:lumOff val="-6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More invasive </a:t>
          </a:r>
        </a:p>
      </dsp:txBody>
      <dsp:txXfrm>
        <a:off x="4998612" y="3012732"/>
        <a:ext cx="1579142" cy="1253914"/>
      </dsp:txXfrm>
    </dsp:sp>
    <dsp:sp modelId="{603A42AB-3479-4CEA-A018-9C3E0A796949}">
      <dsp:nvSpPr>
        <dsp:cNvPr id="0" name=""/>
        <dsp:cNvSpPr/>
      </dsp:nvSpPr>
      <dsp:spPr>
        <a:xfrm>
          <a:off x="4697823" y="4266646"/>
          <a:ext cx="1879931" cy="1253914"/>
        </a:xfrm>
        <a:prstGeom prst="rect">
          <a:avLst/>
        </a:prstGeom>
        <a:solidFill>
          <a:srgbClr val="FE8282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Requires none licensed NSAIDS + local</a:t>
          </a:r>
        </a:p>
      </dsp:txBody>
      <dsp:txXfrm>
        <a:off x="4998612" y="4266646"/>
        <a:ext cx="1579142" cy="1253914"/>
      </dsp:txXfrm>
    </dsp:sp>
    <dsp:sp modelId="{FD846C06-1F2B-4442-A157-775C99F25EE5}">
      <dsp:nvSpPr>
        <dsp:cNvPr id="0" name=""/>
        <dsp:cNvSpPr/>
      </dsp:nvSpPr>
      <dsp:spPr>
        <a:xfrm>
          <a:off x="3695193" y="3589"/>
          <a:ext cx="1253287" cy="1253287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Cons</a:t>
          </a:r>
        </a:p>
      </dsp:txBody>
      <dsp:txXfrm>
        <a:off x="3878733" y="187129"/>
        <a:ext cx="886207" cy="886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CCDD-D670-415C-9903-5AB15010C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79884E-37F3-46FF-80ED-35574FFC7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0B288-681A-4981-8D68-05E95F437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AD78-464A-45D7-8731-26963926070E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47C-9C9C-4AE2-8972-B9BF86FEF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8ACED-D915-4592-977D-A66154B90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DD3-8666-4D3E-B4A4-DC7EFCC629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35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D1263-4951-442E-BD2F-93511D11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965E0-CEC7-4FA2-9353-59A00453D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26C04-D4CB-4078-A9F5-25B3D13E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AD78-464A-45D7-8731-26963926070E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5818-FD81-4FE5-8EC8-D816B198B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62549-CC53-4ECA-ABA8-316A1CF1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DD3-8666-4D3E-B4A4-DC7EFCC629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331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C6CF8C-4A63-4998-B869-3CE1626A3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6411BF-54F6-4CAE-8FE3-C35AB5AA4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F5104-2381-4946-8ED2-D5B6E4C2E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AD78-464A-45D7-8731-26963926070E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898F4-FFEA-49C3-A03C-48A4C39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EE962-798E-4DD4-80F4-7B0C067B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DD3-8666-4D3E-B4A4-DC7EFCC629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276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E2947-9F61-488F-B6FE-938C615D0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94482-9645-4379-9743-40E9E4267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AB74E-3FC7-48F3-8C1C-A7851CD9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AD78-464A-45D7-8731-26963926070E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A31D0-ACE8-4E04-BEDA-98221B587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5CC46-CEDA-403D-B390-B9EA82702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DD3-8666-4D3E-B4A4-DC7EFCC629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16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27AB4-9002-4ECF-A3F8-BF9D916AE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D602E-5A5E-4A3E-88C8-F8DC393D6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2081-4865-47E6-9464-917E3B921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AD78-464A-45D7-8731-26963926070E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AD7E8-7850-4AD1-9921-3C86EB066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10103-4369-4EBA-A160-31EEEB7C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DD3-8666-4D3E-B4A4-DC7EFCC629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070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6D2AF-7DA1-41BA-89F9-F275E3CE9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1B425-C4FC-4CE2-A05B-FBC235F99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3DDC9-68F3-4A47-B67D-F228E4CEC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C130C-5E85-484D-9490-E51895CEF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AD78-464A-45D7-8731-26963926070E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DC46E-C302-4E51-BBE4-4FE902BF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577A1-CA04-4CCD-B5C6-105EF3037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DD3-8666-4D3E-B4A4-DC7EFCC629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642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748B9-9AD2-47CD-B6F4-E8F5CA78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A1A45-DF15-4A2A-B474-4F355CF44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678A0-6277-4A09-B0FF-2DF8ADAFC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2E393E-446E-489B-A0D6-4FE4412FED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BC318-0AE8-45A1-8042-E48C398C2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3D26F2-04AC-45B5-94AF-8454D4C4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AD78-464A-45D7-8731-26963926070E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7A1A56-AE12-4486-9C29-6F0F827AC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99B66F-699F-44F2-A713-4F85343BC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DD3-8666-4D3E-B4A4-DC7EFCC629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918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C66FB-A7A2-4392-8254-B17B97D06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E8883-D42D-40BF-B638-089158EBB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AD78-464A-45D7-8731-26963926070E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E9990B-62B9-4DF6-AB4E-3F3DB7A9C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7DB04-F1A4-4FFD-815E-8A335A514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DD3-8666-4D3E-B4A4-DC7EFCC629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36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865DE-43B8-42F0-8AFF-FD500769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AD78-464A-45D7-8731-26963926070E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E6A94E-3E43-45C2-8FF7-C9E8FB680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F8946-2699-4F3B-95CB-A89A3490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DD3-8666-4D3E-B4A4-DC7EFCC629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204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C7250-5E54-451B-B357-BE3F6ECC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0B6F8-E3A3-4486-8945-457C9D11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83916C-29DA-4024-AC5A-6A6187EEE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4F0FF-F53B-4BAC-8142-CEBE20DBB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AD78-464A-45D7-8731-26963926070E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436F9-004E-4F3E-A2D2-899F34A3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D9E3F-52DA-4E1E-826A-B6D105403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DD3-8666-4D3E-B4A4-DC7EFCC629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77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E7C2C-058C-4651-B7CC-F95A54D3C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598BAB-680B-4B60-A204-2887B371BE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93889-F1F9-4A5F-A0AC-438298025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D3B25-8C6E-4DF3-86D1-2B36E263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AD78-464A-45D7-8731-26963926070E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F74A8-0D91-43F3-A58C-97990DFEF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814E1-794A-4D9A-86F6-12FE5093B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DD3-8666-4D3E-B4A4-DC7EFCC629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56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B9026-02D8-47BD-8E81-0A647E538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28852-433B-4CAC-955B-823FD735C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55802-08B8-4859-A79F-7046A71CB1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DAD78-464A-45D7-8731-26963926070E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029A8-8FE1-456A-8E67-140E9A2DA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94528-6354-434C-BFC6-65A6B5A32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85DD3-8666-4D3E-B4A4-DC7EFCC629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98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35294F-A607-436D-BFCE-634EBCDB3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6" b="7034"/>
          <a:stretch/>
        </p:blipFill>
        <p:spPr>
          <a:xfrm>
            <a:off x="-21202" y="0"/>
            <a:ext cx="122344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D2B0E9-FED5-49C1-B4C8-DE5FA2034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52" y="987905"/>
            <a:ext cx="11944295" cy="1010044"/>
          </a:xfrm>
        </p:spPr>
        <p:txBody>
          <a:bodyPr>
            <a:normAutofit/>
          </a:bodyPr>
          <a:lstStyle/>
          <a:p>
            <a:r>
              <a:rPr lang="en-GB" sz="4800" dirty="0"/>
              <a:t>Available options for castrating and tail docking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A7771C-B0A8-4BC8-ADBE-D8387A513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2408" y="342187"/>
            <a:ext cx="5984147" cy="1655762"/>
          </a:xfrm>
        </p:spPr>
        <p:txBody>
          <a:bodyPr/>
          <a:lstStyle/>
          <a:p>
            <a:r>
              <a:rPr lang="en-GB" dirty="0"/>
              <a:t>Understanding the tailing and castration consultation: A guide for sheep farmers</a:t>
            </a:r>
          </a:p>
        </p:txBody>
      </p:sp>
    </p:spTree>
    <p:extLst>
      <p:ext uri="{BB962C8B-B14F-4D97-AF65-F5344CB8AC3E}">
        <p14:creationId xmlns:p14="http://schemas.microsoft.com/office/powerpoint/2010/main" val="279514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22C1-B3EA-48F1-B5DB-14B24DCC9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677"/>
            <a:ext cx="10515600" cy="1325563"/>
          </a:xfrm>
        </p:spPr>
        <p:txBody>
          <a:bodyPr/>
          <a:lstStyle/>
          <a:p>
            <a:r>
              <a:rPr lang="en-GB" dirty="0"/>
              <a:t>Clips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CDC7A27-7902-4B78-90A5-4ACC5AE32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869164"/>
              </p:ext>
            </p:extLst>
          </p:nvPr>
        </p:nvGraphicFramePr>
        <p:xfrm>
          <a:off x="301305" y="1132514"/>
          <a:ext cx="7139730" cy="552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utoShape 2" descr="Numnuts® Device + Starter Kit Now Available – Merlin Vet UK">
            <a:extLst>
              <a:ext uri="{FF2B5EF4-FFF2-40B4-BE49-F238E27FC236}">
                <a16:creationId xmlns:a16="http://schemas.microsoft.com/office/drawing/2014/main" id="{0A490B9D-F3C9-467E-88E6-537D6B6C34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Numnuts Device providing fast-acting targeted pain relief for castration and tail docking of lambs.">
            <a:extLst>
              <a:ext uri="{FF2B5EF4-FFF2-40B4-BE49-F238E27FC236}">
                <a16:creationId xmlns:a16="http://schemas.microsoft.com/office/drawing/2014/main" id="{D02C27E0-6F1C-4A06-ABF1-5C84AAFB45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74FC8-6A4D-46B0-89C9-D5F32B6C4D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7559" y="5773969"/>
            <a:ext cx="2521080" cy="882695"/>
          </a:xfrm>
          <a:prstGeom prst="rect">
            <a:avLst/>
          </a:prstGeom>
        </p:spPr>
      </p:pic>
      <p:sp>
        <p:nvSpPr>
          <p:cNvPr id="9" name="AutoShape 2" descr="Kan een afbeelding zijn van tekst">
            <a:extLst>
              <a:ext uri="{FF2B5EF4-FFF2-40B4-BE49-F238E27FC236}">
                <a16:creationId xmlns:a16="http://schemas.microsoft.com/office/drawing/2014/main" id="{D2688350-50AB-4F7E-A9E5-E18A746D59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4B79A5-6F08-43D6-89DF-F187A204E2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0823" y="1518407"/>
            <a:ext cx="4409872" cy="397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32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6-03-02 at 14.03.02">
            <a:hlinkClick r:id="" action="ppaction://media"/>
            <a:extLst>
              <a:ext uri="{FF2B5EF4-FFF2-40B4-BE49-F238E27FC236}">
                <a16:creationId xmlns:a16="http://schemas.microsoft.com/office/drawing/2014/main" id="{6523B4F4-0474-43E9-940C-C16F4DB6B7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566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3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58"/>
    </mc:Choice>
    <mc:Fallback>
      <p:transition spd="slow" advTm="26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22C1-B3EA-48F1-B5DB-14B24DCC9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677"/>
            <a:ext cx="10515600" cy="1325563"/>
          </a:xfrm>
        </p:spPr>
        <p:txBody>
          <a:bodyPr/>
          <a:lstStyle/>
          <a:p>
            <a:r>
              <a:rPr lang="en-GB" dirty="0"/>
              <a:t>Surgical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CDC7A27-7902-4B78-90A5-4ACC5AE32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0197536"/>
              </p:ext>
            </p:extLst>
          </p:nvPr>
        </p:nvGraphicFramePr>
        <p:xfrm>
          <a:off x="301305" y="1132514"/>
          <a:ext cx="7139730" cy="552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utoShape 2" descr="Numnuts® Device + Starter Kit Now Available – Merlin Vet UK">
            <a:extLst>
              <a:ext uri="{FF2B5EF4-FFF2-40B4-BE49-F238E27FC236}">
                <a16:creationId xmlns:a16="http://schemas.microsoft.com/office/drawing/2014/main" id="{0A490B9D-F3C9-467E-88E6-537D6B6C34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Numnuts Device providing fast-acting targeted pain relief for castration and tail docking of lambs.">
            <a:extLst>
              <a:ext uri="{FF2B5EF4-FFF2-40B4-BE49-F238E27FC236}">
                <a16:creationId xmlns:a16="http://schemas.microsoft.com/office/drawing/2014/main" id="{D02C27E0-6F1C-4A06-ABF1-5C84AAFB45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2" descr="Kan een afbeelding zijn van tekst">
            <a:extLst>
              <a:ext uri="{FF2B5EF4-FFF2-40B4-BE49-F238E27FC236}">
                <a16:creationId xmlns:a16="http://schemas.microsoft.com/office/drawing/2014/main" id="{D2688350-50AB-4F7E-A9E5-E18A746D59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7AC54-E18C-40E0-AEC7-1005E7D4223A}"/>
              </a:ext>
            </a:extLst>
          </p:cNvPr>
          <p:cNvSpPr txBox="1"/>
          <p:nvPr/>
        </p:nvSpPr>
        <p:spPr>
          <a:xfrm>
            <a:off x="7684315" y="1652631"/>
            <a:ext cx="3741490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Historically teeth were used to bite of testicles and tails were cut off. </a:t>
            </a:r>
          </a:p>
          <a:p>
            <a:endParaRPr lang="en-GB" dirty="0"/>
          </a:p>
          <a:p>
            <a:r>
              <a:rPr lang="en-GB" dirty="0"/>
              <a:t>Tails done with a hot or electric docking iron (cautery) </a:t>
            </a:r>
          </a:p>
        </p:txBody>
      </p:sp>
    </p:spTree>
    <p:extLst>
      <p:ext uri="{BB962C8B-B14F-4D97-AF65-F5344CB8AC3E}">
        <p14:creationId xmlns:p14="http://schemas.microsoft.com/office/powerpoint/2010/main" val="637320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4AA61-BEF9-4747-9DDD-E41BEC006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 home messages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DEE9B-4979-40A3-9576-80EAB7E13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0067"/>
          </a:xfrm>
        </p:spPr>
        <p:txBody>
          <a:bodyPr>
            <a:normAutofit/>
          </a:bodyPr>
          <a:lstStyle/>
          <a:p>
            <a:r>
              <a:rPr lang="en-GB" dirty="0"/>
              <a:t>Welfare and pain management will only grow in importance</a:t>
            </a:r>
          </a:p>
          <a:p>
            <a:r>
              <a:rPr lang="en-GB" dirty="0"/>
              <a:t>Pain matters (cost growth rate, mismothering, immunity) </a:t>
            </a:r>
          </a:p>
          <a:p>
            <a:r>
              <a:rPr lang="en-GB" dirty="0"/>
              <a:t>There is no one-size fits-all</a:t>
            </a:r>
          </a:p>
          <a:p>
            <a:r>
              <a:rPr lang="en-GB" dirty="0"/>
              <a:t>Stay open minded</a:t>
            </a:r>
          </a:p>
          <a:p>
            <a:r>
              <a:rPr lang="en-GB" dirty="0"/>
              <a:t>Try before you commit</a:t>
            </a:r>
          </a:p>
          <a:p>
            <a:r>
              <a:rPr lang="en-GB" dirty="0"/>
              <a:t>Good technique matters as much as the method</a:t>
            </a:r>
          </a:p>
          <a:p>
            <a:r>
              <a:rPr lang="en-GB" dirty="0"/>
              <a:t>Think long-term (genetics, management) </a:t>
            </a:r>
          </a:p>
          <a:p>
            <a:r>
              <a:rPr lang="en-GB" dirty="0"/>
              <a:t>Combination of different methods an option </a:t>
            </a:r>
            <a:br>
              <a:rPr lang="en-GB" dirty="0"/>
            </a:br>
            <a:r>
              <a:rPr lang="en-GB" dirty="0"/>
              <a:t>(e.g. waiting till lambs are older, castrating smaller ones)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769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CD3B2-3E75-4750-99E5-708FA0501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Available options for castrating and tailing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800BB-1784-4F4E-A14A-26FD1D65F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Not castrating &amp; tailing </a:t>
            </a:r>
          </a:p>
          <a:p>
            <a:r>
              <a:rPr lang="en-GB" dirty="0"/>
              <a:t>Rubber ring (normal / short scrotum) </a:t>
            </a:r>
          </a:p>
          <a:p>
            <a:r>
              <a:rPr lang="en-GB" dirty="0"/>
              <a:t>Rubber ring + NSAIDS</a:t>
            </a:r>
          </a:p>
          <a:p>
            <a:r>
              <a:rPr lang="en-GB" dirty="0"/>
              <a:t>Rubber ring + local injection (</a:t>
            </a:r>
            <a:r>
              <a:rPr lang="en-GB" i="1" dirty="0" err="1"/>
              <a:t>Numnuts</a:t>
            </a:r>
            <a:r>
              <a:rPr lang="en-GB" dirty="0"/>
              <a:t>)</a:t>
            </a:r>
          </a:p>
          <a:p>
            <a:r>
              <a:rPr lang="en-GB" dirty="0"/>
              <a:t>Local impregnated rubber ring (</a:t>
            </a:r>
            <a:r>
              <a:rPr lang="en-GB" i="1" dirty="0" err="1"/>
              <a:t>Lidoband</a:t>
            </a:r>
            <a:r>
              <a:rPr lang="en-GB" dirty="0"/>
              <a:t>)</a:t>
            </a:r>
          </a:p>
          <a:p>
            <a:r>
              <a:rPr lang="en-GB" dirty="0" err="1"/>
              <a:t>Burdizzo</a:t>
            </a:r>
            <a:r>
              <a:rPr lang="en-GB" dirty="0"/>
              <a:t> </a:t>
            </a:r>
          </a:p>
          <a:p>
            <a:r>
              <a:rPr lang="en-GB" dirty="0"/>
              <a:t>Clip (</a:t>
            </a:r>
            <a:r>
              <a:rPr lang="en-GB" i="1" dirty="0" err="1"/>
              <a:t>ClipFitter</a:t>
            </a:r>
            <a:r>
              <a:rPr lang="en-GB" dirty="0"/>
              <a:t>) </a:t>
            </a:r>
          </a:p>
          <a:p>
            <a:r>
              <a:rPr lang="en-GB" dirty="0"/>
              <a:t>Surgical </a:t>
            </a:r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2AF6F14-F6F3-477A-9EBE-6591228E0C0D}"/>
              </a:ext>
            </a:extLst>
          </p:cNvPr>
          <p:cNvCxnSpPr/>
          <p:nvPr/>
        </p:nvCxnSpPr>
        <p:spPr>
          <a:xfrm>
            <a:off x="7877263" y="2055303"/>
            <a:ext cx="14177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Brace 5">
            <a:extLst>
              <a:ext uri="{FF2B5EF4-FFF2-40B4-BE49-F238E27FC236}">
                <a16:creationId xmlns:a16="http://schemas.microsoft.com/office/drawing/2014/main" id="{6F11BF1C-3CD6-4968-8930-F6CED9473599}"/>
              </a:ext>
            </a:extLst>
          </p:cNvPr>
          <p:cNvSpPr/>
          <p:nvPr/>
        </p:nvSpPr>
        <p:spPr>
          <a:xfrm>
            <a:off x="7216314" y="2291592"/>
            <a:ext cx="553674" cy="18791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6A51F6-DDA8-4E7B-9897-B70F9D68C64D}"/>
              </a:ext>
            </a:extLst>
          </p:cNvPr>
          <p:cNvCxnSpPr/>
          <p:nvPr/>
        </p:nvCxnSpPr>
        <p:spPr>
          <a:xfrm>
            <a:off x="7877263" y="3231159"/>
            <a:ext cx="14177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D06DCB-93FD-4978-A153-49D852FC5F24}"/>
              </a:ext>
            </a:extLst>
          </p:cNvPr>
          <p:cNvCxnSpPr/>
          <p:nvPr/>
        </p:nvCxnSpPr>
        <p:spPr>
          <a:xfrm>
            <a:off x="7877263" y="5689134"/>
            <a:ext cx="14177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Brace 8">
            <a:extLst>
              <a:ext uri="{FF2B5EF4-FFF2-40B4-BE49-F238E27FC236}">
                <a16:creationId xmlns:a16="http://schemas.microsoft.com/office/drawing/2014/main" id="{0AA24360-7428-464F-B68B-FE4838DFDB3D}"/>
              </a:ext>
            </a:extLst>
          </p:cNvPr>
          <p:cNvSpPr/>
          <p:nvPr/>
        </p:nvSpPr>
        <p:spPr>
          <a:xfrm>
            <a:off x="7206144" y="4398627"/>
            <a:ext cx="553674" cy="95634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0433B8-036A-4A57-8451-08EE0689F2D8}"/>
              </a:ext>
            </a:extLst>
          </p:cNvPr>
          <p:cNvCxnSpPr/>
          <p:nvPr/>
        </p:nvCxnSpPr>
        <p:spPr>
          <a:xfrm>
            <a:off x="7877263" y="4876800"/>
            <a:ext cx="14177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255B6B3-89E8-4AF9-8294-52DD170BEF04}"/>
              </a:ext>
            </a:extLst>
          </p:cNvPr>
          <p:cNvSpPr txBox="1"/>
          <p:nvPr/>
        </p:nvSpPr>
        <p:spPr>
          <a:xfrm>
            <a:off x="9509554" y="1870637"/>
            <a:ext cx="196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Avoidance strategy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723964-0B89-4E6F-83B2-85212D76A3EF}"/>
              </a:ext>
            </a:extLst>
          </p:cNvPr>
          <p:cNvSpPr txBox="1"/>
          <p:nvPr/>
        </p:nvSpPr>
        <p:spPr>
          <a:xfrm>
            <a:off x="9509554" y="3046493"/>
            <a:ext cx="188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Ischemic methods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719B63-6761-4338-91EC-5AB82EFCDABF}"/>
              </a:ext>
            </a:extLst>
          </p:cNvPr>
          <p:cNvSpPr txBox="1"/>
          <p:nvPr/>
        </p:nvSpPr>
        <p:spPr>
          <a:xfrm>
            <a:off x="9509554" y="4692134"/>
            <a:ext cx="160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Crush methods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08727F-9DC3-41D3-8738-C237E57E8A04}"/>
              </a:ext>
            </a:extLst>
          </p:cNvPr>
          <p:cNvSpPr txBox="1"/>
          <p:nvPr/>
        </p:nvSpPr>
        <p:spPr>
          <a:xfrm>
            <a:off x="9521746" y="5504468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Excisional methods</a:t>
            </a:r>
          </a:p>
        </p:txBody>
      </p:sp>
    </p:spTree>
    <p:extLst>
      <p:ext uri="{BB962C8B-B14F-4D97-AF65-F5344CB8AC3E}">
        <p14:creationId xmlns:p14="http://schemas.microsoft.com/office/powerpoint/2010/main" val="3774069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22C1-B3EA-48F1-B5DB-14B24DCC9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677"/>
            <a:ext cx="10515600" cy="1325563"/>
          </a:xfrm>
        </p:spPr>
        <p:txBody>
          <a:bodyPr/>
          <a:lstStyle/>
          <a:p>
            <a:r>
              <a:rPr lang="en-GB" dirty="0"/>
              <a:t>Not castrating and tailing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CDC7A27-7902-4B78-90A5-4ACC5AE32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128501"/>
              </p:ext>
            </p:extLst>
          </p:nvPr>
        </p:nvGraphicFramePr>
        <p:xfrm>
          <a:off x="301305" y="1132514"/>
          <a:ext cx="7139730" cy="552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97AA6CD-6295-47F9-97F0-B3C9D6017BBC}"/>
              </a:ext>
            </a:extLst>
          </p:cNvPr>
          <p:cNvSpPr txBox="1"/>
          <p:nvPr/>
        </p:nvSpPr>
        <p:spPr>
          <a:xfrm>
            <a:off x="7684315" y="1652631"/>
            <a:ext cx="374149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Works best in early lambing lowland flocks who fatten lambs and sell direct to abattoir / costumer. </a:t>
            </a:r>
          </a:p>
        </p:txBody>
      </p:sp>
    </p:spTree>
    <p:extLst>
      <p:ext uri="{BB962C8B-B14F-4D97-AF65-F5344CB8AC3E}">
        <p14:creationId xmlns:p14="http://schemas.microsoft.com/office/powerpoint/2010/main" val="3968055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22C1-B3EA-48F1-B5DB-14B24DCC9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677"/>
            <a:ext cx="10515600" cy="1325563"/>
          </a:xfrm>
        </p:spPr>
        <p:txBody>
          <a:bodyPr/>
          <a:lstStyle/>
          <a:p>
            <a:r>
              <a:rPr lang="en-GB" dirty="0"/>
              <a:t>Rubber ring - normal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CDC7A27-7902-4B78-90A5-4ACC5AE32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949634"/>
              </p:ext>
            </p:extLst>
          </p:nvPr>
        </p:nvGraphicFramePr>
        <p:xfrm>
          <a:off x="301305" y="1132514"/>
          <a:ext cx="7139730" cy="552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B0A1E92-26FD-422F-932A-CFBA28456CA2}"/>
              </a:ext>
            </a:extLst>
          </p:cNvPr>
          <p:cNvSpPr txBox="1"/>
          <p:nvPr/>
        </p:nvSpPr>
        <p:spPr>
          <a:xfrm>
            <a:off x="7694452" y="1652630"/>
            <a:ext cx="3741490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Pain:</a:t>
            </a:r>
          </a:p>
          <a:p>
            <a:pPr marL="285750" indent="-285750">
              <a:buFontTx/>
              <a:buChar char="-"/>
            </a:pPr>
            <a:r>
              <a:rPr lang="en-GB" dirty="0"/>
              <a:t>Welfare concerns </a:t>
            </a:r>
          </a:p>
          <a:p>
            <a:pPr marL="285750" indent="-285750">
              <a:buFontTx/>
              <a:buChar char="-"/>
            </a:pPr>
            <a:r>
              <a:rPr lang="en-GB" dirty="0"/>
              <a:t>Reduced suckling </a:t>
            </a:r>
            <a:endParaRPr lang="en-GB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en-GB" dirty="0">
                <a:sym typeface="Wingdings" panose="05000000000000000000" pitchFamily="2" charset="2"/>
              </a:rPr>
              <a:t>Hypothermia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ym typeface="Wingdings" panose="05000000000000000000" pitchFamily="2" charset="2"/>
              </a:rPr>
              <a:t>Dip in growth rate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Risk for mismothering</a:t>
            </a:r>
          </a:p>
          <a:p>
            <a:pPr marL="285750" indent="-285750">
              <a:buFontTx/>
              <a:buChar char="-"/>
            </a:pPr>
            <a:r>
              <a:rPr lang="en-GB" dirty="0"/>
              <a:t>Increased lying time </a:t>
            </a:r>
            <a:r>
              <a:rPr lang="en-GB" dirty="0">
                <a:sym typeface="Wingdings" panose="05000000000000000000" pitchFamily="2" charset="2"/>
              </a:rPr>
              <a:t> predation</a:t>
            </a:r>
          </a:p>
          <a:p>
            <a:pPr marL="285750" indent="-285750">
              <a:buFontTx/>
              <a:buChar char="-"/>
            </a:pPr>
            <a:r>
              <a:rPr lang="en-GB" dirty="0">
                <a:sym typeface="Wingdings" panose="05000000000000000000" pitchFamily="2" charset="2"/>
              </a:rPr>
              <a:t>Reduced immunity &amp; stress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21AE7-45FB-4426-9773-1AA03FE2AC58}"/>
              </a:ext>
            </a:extLst>
          </p:cNvPr>
          <p:cNvSpPr txBox="1"/>
          <p:nvPr/>
        </p:nvSpPr>
        <p:spPr>
          <a:xfrm>
            <a:off x="7694452" y="4191344"/>
            <a:ext cx="3741490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Short scrotal:</a:t>
            </a:r>
          </a:p>
          <a:p>
            <a:pPr marL="285750" indent="-285750">
              <a:buFontTx/>
              <a:buChar char="-"/>
            </a:pPr>
            <a:r>
              <a:rPr lang="en-GB" dirty="0"/>
              <a:t>Pain still significant</a:t>
            </a:r>
          </a:p>
          <a:p>
            <a:pPr marL="285750" indent="-285750">
              <a:buFontTx/>
              <a:buChar char="-"/>
            </a:pPr>
            <a:r>
              <a:rPr lang="en-GB" dirty="0"/>
              <a:t>Growth rates close to entire males</a:t>
            </a:r>
          </a:p>
          <a:p>
            <a:pPr marL="285750" indent="-285750">
              <a:buFontTx/>
              <a:buChar char="-"/>
            </a:pPr>
            <a:r>
              <a:rPr lang="en-GB" dirty="0"/>
              <a:t>Better feed conversion</a:t>
            </a:r>
          </a:p>
          <a:p>
            <a:pPr marL="285750" indent="-285750">
              <a:buFontTx/>
              <a:buChar char="-"/>
            </a:pPr>
            <a:r>
              <a:rPr lang="en-GB" dirty="0"/>
              <a:t>Ram like behaviour </a:t>
            </a:r>
          </a:p>
        </p:txBody>
      </p:sp>
    </p:spTree>
    <p:extLst>
      <p:ext uri="{BB962C8B-B14F-4D97-AF65-F5344CB8AC3E}">
        <p14:creationId xmlns:p14="http://schemas.microsoft.com/office/powerpoint/2010/main" val="192483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22C1-B3EA-48F1-B5DB-14B24DCC9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677"/>
            <a:ext cx="10515600" cy="1325563"/>
          </a:xfrm>
        </p:spPr>
        <p:txBody>
          <a:bodyPr/>
          <a:lstStyle/>
          <a:p>
            <a:r>
              <a:rPr lang="en-GB" dirty="0"/>
              <a:t>Rubber ring + NSAIDS (meloxicam)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CDC7A27-7902-4B78-90A5-4ACC5AE32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126141"/>
              </p:ext>
            </p:extLst>
          </p:nvPr>
        </p:nvGraphicFramePr>
        <p:xfrm>
          <a:off x="301305" y="1132514"/>
          <a:ext cx="7139730" cy="552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8899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22C1-B3EA-48F1-B5DB-14B24DCC9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677"/>
            <a:ext cx="10515600" cy="1325563"/>
          </a:xfrm>
        </p:spPr>
        <p:txBody>
          <a:bodyPr/>
          <a:lstStyle/>
          <a:p>
            <a:r>
              <a:rPr lang="en-GB" dirty="0"/>
              <a:t>Rubber ring + local anaesthetic injection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CDC7A27-7902-4B78-90A5-4ACC5AE32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8875215"/>
              </p:ext>
            </p:extLst>
          </p:nvPr>
        </p:nvGraphicFramePr>
        <p:xfrm>
          <a:off x="301305" y="1132514"/>
          <a:ext cx="7139730" cy="552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utoShape 2" descr="Numnuts® Device + Starter Kit Now Available – Merlin Vet UK">
            <a:extLst>
              <a:ext uri="{FF2B5EF4-FFF2-40B4-BE49-F238E27FC236}">
                <a16:creationId xmlns:a16="http://schemas.microsoft.com/office/drawing/2014/main" id="{0A490B9D-F3C9-467E-88E6-537D6B6C34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Numnuts Device providing fast-acting targeted pain relief for castration and tail docking of lambs.">
            <a:extLst>
              <a:ext uri="{FF2B5EF4-FFF2-40B4-BE49-F238E27FC236}">
                <a16:creationId xmlns:a16="http://schemas.microsoft.com/office/drawing/2014/main" id="{D02C27E0-6F1C-4A06-ABF1-5C84AAFB45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D00741-6EAD-4C23-BE51-D596151B4E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4008" y="1968417"/>
            <a:ext cx="4616687" cy="3225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1B50B7-9C8A-484E-87A2-3EBAF5729D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0998" y="5575394"/>
            <a:ext cx="2669734" cy="70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32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6-03-02 at 13.58.34">
            <a:hlinkClick r:id="" action="ppaction://media"/>
            <a:extLst>
              <a:ext uri="{FF2B5EF4-FFF2-40B4-BE49-F238E27FC236}">
                <a16:creationId xmlns:a16="http://schemas.microsoft.com/office/drawing/2014/main" id="{3ECAB1B1-9819-4553-A32C-C162CC3B5A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308"/>
            <a:ext cx="12244552" cy="68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50"/>
    </mc:Choice>
    <mc:Fallback>
      <p:transition spd="slow" advTm="44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22C1-B3EA-48F1-B5DB-14B24DCC9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677"/>
            <a:ext cx="10515600" cy="1325563"/>
          </a:xfrm>
        </p:spPr>
        <p:txBody>
          <a:bodyPr/>
          <a:lstStyle/>
          <a:p>
            <a:r>
              <a:rPr lang="en-GB" dirty="0"/>
              <a:t>Local anaesthetic-impregnated rubber ring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CDC7A27-7902-4B78-90A5-4ACC5AE32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3051623"/>
              </p:ext>
            </p:extLst>
          </p:nvPr>
        </p:nvGraphicFramePr>
        <p:xfrm>
          <a:off x="301305" y="1132514"/>
          <a:ext cx="7139730" cy="552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utoShape 2" descr="Numnuts® Device + Starter Kit Now Available – Merlin Vet UK">
            <a:extLst>
              <a:ext uri="{FF2B5EF4-FFF2-40B4-BE49-F238E27FC236}">
                <a16:creationId xmlns:a16="http://schemas.microsoft.com/office/drawing/2014/main" id="{0A490B9D-F3C9-467E-88E6-537D6B6C34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Numnuts Device providing fast-acting targeted pain relief for castration and tail docking of lambs.">
            <a:extLst>
              <a:ext uri="{FF2B5EF4-FFF2-40B4-BE49-F238E27FC236}">
                <a16:creationId xmlns:a16="http://schemas.microsoft.com/office/drawing/2014/main" id="{D02C27E0-6F1C-4A06-ABF1-5C84AAFB45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E9FE-F223-4EB8-80FC-E9E936E1F7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2" y="3894589"/>
            <a:ext cx="2673487" cy="2635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FDE18-1276-426D-B9BA-E07049419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7114" y="1232115"/>
            <a:ext cx="1981302" cy="685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A0537C-3CB9-48E8-AD8E-A6FFDB7A81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5077" y="2028730"/>
            <a:ext cx="1865376" cy="170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71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22C1-B3EA-48F1-B5DB-14B24DCC9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677"/>
            <a:ext cx="10515600" cy="1325563"/>
          </a:xfrm>
        </p:spPr>
        <p:txBody>
          <a:bodyPr/>
          <a:lstStyle/>
          <a:p>
            <a:r>
              <a:rPr lang="en-GB" dirty="0"/>
              <a:t>Clamp castration - </a:t>
            </a:r>
            <a:r>
              <a:rPr lang="en-GB" dirty="0" err="1"/>
              <a:t>Burdizzo</a:t>
            </a:r>
            <a:r>
              <a:rPr lang="en-GB" dirty="0"/>
              <a:t>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CDC7A27-7902-4B78-90A5-4ACC5AE32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2301290"/>
              </p:ext>
            </p:extLst>
          </p:nvPr>
        </p:nvGraphicFramePr>
        <p:xfrm>
          <a:off x="301305" y="1132514"/>
          <a:ext cx="7139730" cy="552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utoShape 2" descr="Numnuts® Device + Starter Kit Now Available – Merlin Vet UK">
            <a:extLst>
              <a:ext uri="{FF2B5EF4-FFF2-40B4-BE49-F238E27FC236}">
                <a16:creationId xmlns:a16="http://schemas.microsoft.com/office/drawing/2014/main" id="{0A490B9D-F3C9-467E-88E6-537D6B6C34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Numnuts Device providing fast-acting targeted pain relief for castration and tail docking of lambs.">
            <a:extLst>
              <a:ext uri="{FF2B5EF4-FFF2-40B4-BE49-F238E27FC236}">
                <a16:creationId xmlns:a16="http://schemas.microsoft.com/office/drawing/2014/main" id="{D02C27E0-6F1C-4A06-ABF1-5C84AAFB45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FE12ED-70B7-48EE-8123-1F03FA5F9D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0533" y="2829249"/>
            <a:ext cx="4273770" cy="39118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ED2473-0CF5-4049-84E7-FE1713714482}"/>
              </a:ext>
            </a:extLst>
          </p:cNvPr>
          <p:cNvSpPr txBox="1"/>
          <p:nvPr/>
        </p:nvSpPr>
        <p:spPr>
          <a:xfrm>
            <a:off x="7684315" y="1652631"/>
            <a:ext cx="374149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Sometimes used in combination with rubber ring to improve success rate. </a:t>
            </a:r>
          </a:p>
        </p:txBody>
      </p:sp>
    </p:spTree>
    <p:extLst>
      <p:ext uri="{BB962C8B-B14F-4D97-AF65-F5344CB8AC3E}">
        <p14:creationId xmlns:p14="http://schemas.microsoft.com/office/powerpoint/2010/main" val="2698403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505</Words>
  <Application>Microsoft Office PowerPoint</Application>
  <PresentationFormat>Widescreen</PresentationFormat>
  <Paragraphs>129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Available options for castrating and tail docking</vt:lpstr>
      <vt:lpstr>Available options for castrating and tailing</vt:lpstr>
      <vt:lpstr>Not castrating and tailing</vt:lpstr>
      <vt:lpstr>Rubber ring - normal</vt:lpstr>
      <vt:lpstr>Rubber ring + NSAIDS (meloxicam) </vt:lpstr>
      <vt:lpstr>Rubber ring + local anaesthetic injection</vt:lpstr>
      <vt:lpstr>PowerPoint Presentation</vt:lpstr>
      <vt:lpstr>Local anaesthetic-impregnated rubber ring</vt:lpstr>
      <vt:lpstr>Clamp castration - Burdizzo </vt:lpstr>
      <vt:lpstr>Clips </vt:lpstr>
      <vt:lpstr>PowerPoint Presentation</vt:lpstr>
      <vt:lpstr>Surgical</vt:lpstr>
      <vt:lpstr>Take home messages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the tailing and castration consultation: A guide for sheep farmers</dc:title>
  <dc:creator>Ann Van Eetvelt</dc:creator>
  <cp:lastModifiedBy>Ann Van Eetvelt</cp:lastModifiedBy>
  <cp:revision>20</cp:revision>
  <dcterms:created xsi:type="dcterms:W3CDTF">2026-03-01T21:50:14Z</dcterms:created>
  <dcterms:modified xsi:type="dcterms:W3CDTF">2026-03-02T14:17:33Z</dcterms:modified>
</cp:coreProperties>
</file>